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4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5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6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7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8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9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10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11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12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13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14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1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16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17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18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19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20.xml" ContentType="application/vnd.openxmlformats-officedocument.theme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theme/theme21.xml" ContentType="application/vnd.openxmlformats-officedocument.theme+xml"/>
  <Override PartName="/ppt/tags/tag1.xml" ContentType="application/vnd.openxmlformats-officedocument.presentationml.tags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22.xml" ContentType="application/vnd.openxmlformats-officedocument.theme+xml"/>
  <Override PartName="/ppt/theme/theme23.xml" ContentType="application/vnd.openxmlformats-officedocument.theme+xml"/>
  <Override PartName="/ppt/theme/theme2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78" r:id="rId4"/>
    <p:sldMasterId id="2147483788" r:id="rId5"/>
    <p:sldMasterId id="2147483701" r:id="rId6"/>
    <p:sldMasterId id="2147483727" r:id="rId7"/>
    <p:sldMasterId id="2147483750" r:id="rId8"/>
    <p:sldMasterId id="2147483770" r:id="rId9"/>
    <p:sldMasterId id="2147483795" r:id="rId10"/>
    <p:sldMasterId id="2147483805" r:id="rId11"/>
    <p:sldMasterId id="2147483815" r:id="rId12"/>
    <p:sldMasterId id="2147483776" r:id="rId13"/>
    <p:sldMasterId id="2147483820" r:id="rId14"/>
    <p:sldMasterId id="2147483825" r:id="rId15"/>
    <p:sldMasterId id="2147483829" r:id="rId16"/>
    <p:sldMasterId id="2147483841" r:id="rId17"/>
    <p:sldMasterId id="2147483849" r:id="rId18"/>
    <p:sldMasterId id="2147483859" r:id="rId19"/>
    <p:sldMasterId id="2147483864" r:id="rId20"/>
    <p:sldMasterId id="2147483875" r:id="rId21"/>
    <p:sldMasterId id="2147483880" r:id="rId22"/>
    <p:sldMasterId id="2147483890" r:id="rId23"/>
    <p:sldMasterId id="2147483901" r:id="rId24"/>
    <p:sldMasterId id="2147483910" r:id="rId25"/>
  </p:sldMasterIdLst>
  <p:notesMasterIdLst>
    <p:notesMasterId r:id="rId37"/>
  </p:notesMasterIdLst>
  <p:handoutMasterIdLst>
    <p:handoutMasterId r:id="rId38"/>
  </p:handoutMasterIdLst>
  <p:sldIdLst>
    <p:sldId id="2147472204" r:id="rId26"/>
    <p:sldId id="2147475530" r:id="rId27"/>
    <p:sldId id="2147472131" r:id="rId28"/>
    <p:sldId id="2147475401" r:id="rId29"/>
    <p:sldId id="2147474624" r:id="rId30"/>
    <p:sldId id="2147475510" r:id="rId31"/>
    <p:sldId id="2147475533" r:id="rId32"/>
    <p:sldId id="2147475529" r:id="rId33"/>
    <p:sldId id="2147470418" r:id="rId34"/>
    <p:sldId id="2147475531" r:id="rId35"/>
    <p:sldId id="2147472114" r:id="rId36"/>
  </p:sldIdLst>
  <p:sldSz cx="12192000" cy="6858000"/>
  <p:notesSz cx="6797675" cy="99282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 - PRESENTATION DECK CPPx" id="{EA422993-FC7C-4198-813B-77A312B5A41F}">
          <p14:sldIdLst>
            <p14:sldId id="2147472204"/>
          </p14:sldIdLst>
        </p14:section>
        <p14:section name="0 - Guideline" id="{46FC873F-4124-4977-8009-A0E3F49F1EDA}">
          <p14:sldIdLst/>
        </p14:section>
        <p14:section name="I - 1 Context and Objectives" id="{1FC5C1E4-CB5F-489C-99E6-F6B4E2FF1E01}">
          <p14:sldIdLst>
            <p14:sldId id="2147475530"/>
          </p14:sldIdLst>
        </p14:section>
        <p14:section name="I - 2 Customer and Market Centricity" id="{156F93F4-E77D-43BF-BD0A-21094677E2FD}">
          <p14:sldIdLst>
            <p14:sldId id="2147472131"/>
          </p14:sldIdLst>
        </p14:section>
        <p14:section name="1.3  Customer Performance" id="{DF13FFFE-7D45-46D2-B290-A66F9C6E0387}">
          <p14:sldIdLst>
            <p14:sldId id="2147475401"/>
            <p14:sldId id="2147474624"/>
            <p14:sldId id="2147475510"/>
            <p14:sldId id="2147475533"/>
            <p14:sldId id="2147475529"/>
          </p14:sldIdLst>
        </p14:section>
        <p14:section name="I - 6 Quality opinion" id="{AB483678-3927-4A92-AA3E-B9EDDDC906E3}">
          <p14:sldIdLst>
            <p14:sldId id="2147470418"/>
          </p14:sldIdLst>
        </p14:section>
        <p14:section name="I - 7 Decision &amp; Next steps" id="{ED55308C-C310-405D-B811-D4F725717D46}">
          <p14:sldIdLst>
            <p14:sldId id="2147475531"/>
            <p14:sldId id="2147472114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2F2DCA"/>
    <a:srgbClr val="AFABAB"/>
    <a:srgbClr val="0070C0"/>
    <a:srgbClr val="FF7F7F"/>
    <a:srgbClr val="C00000"/>
    <a:srgbClr val="008080"/>
    <a:srgbClr val="ED1E06"/>
    <a:srgbClr val="00B0F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E1B5C5-057B-4661-AC6D-F87E646B0577}" v="162" dt="2023-07-12T16:02:08.44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Style léger 1 - Accentuation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487" autoAdjust="0"/>
    <p:restoredTop sz="94660"/>
  </p:normalViewPr>
  <p:slideViewPr>
    <p:cSldViewPr snapToGrid="0">
      <p:cViewPr>
        <p:scale>
          <a:sx n="100" d="100"/>
          <a:sy n="100" d="100"/>
        </p:scale>
        <p:origin x="72" y="5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0.xml"/><Relationship Id="rId18" Type="http://schemas.openxmlformats.org/officeDocument/2006/relationships/slideMaster" Target="slideMasters/slideMaster15.xml"/><Relationship Id="rId26" Type="http://schemas.openxmlformats.org/officeDocument/2006/relationships/slide" Target="slides/slide1.xml"/><Relationship Id="rId39" Type="http://schemas.openxmlformats.org/officeDocument/2006/relationships/presProps" Target="presProps.xml"/><Relationship Id="rId21" Type="http://schemas.openxmlformats.org/officeDocument/2006/relationships/slideMaster" Target="slideMasters/slideMaster18.xml"/><Relationship Id="rId34" Type="http://schemas.openxmlformats.org/officeDocument/2006/relationships/slide" Target="slides/slide9.xml"/><Relationship Id="rId42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3.xml"/><Relationship Id="rId20" Type="http://schemas.openxmlformats.org/officeDocument/2006/relationships/slideMaster" Target="slideMasters/slideMaster17.xml"/><Relationship Id="rId29" Type="http://schemas.openxmlformats.org/officeDocument/2006/relationships/slide" Target="slides/slide4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Master" Target="slideMasters/slideMaster21.xml"/><Relationship Id="rId32" Type="http://schemas.openxmlformats.org/officeDocument/2006/relationships/slide" Target="slides/slide7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Master" Target="slideMasters/slideMaster12.xml"/><Relationship Id="rId23" Type="http://schemas.openxmlformats.org/officeDocument/2006/relationships/slideMaster" Target="slideMasters/slideMaster20.xml"/><Relationship Id="rId28" Type="http://schemas.openxmlformats.org/officeDocument/2006/relationships/slide" Target="slides/slide3.xml"/><Relationship Id="rId36" Type="http://schemas.openxmlformats.org/officeDocument/2006/relationships/slide" Target="slides/slide11.xml"/><Relationship Id="rId10" Type="http://schemas.openxmlformats.org/officeDocument/2006/relationships/slideMaster" Target="slideMasters/slideMaster7.xml"/><Relationship Id="rId19" Type="http://schemas.openxmlformats.org/officeDocument/2006/relationships/slideMaster" Target="slideMasters/slideMaster16.xml"/><Relationship Id="rId31" Type="http://schemas.openxmlformats.org/officeDocument/2006/relationships/slide" Target="slides/slide6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Master" Target="slideMasters/slideMaster19.xml"/><Relationship Id="rId27" Type="http://schemas.openxmlformats.org/officeDocument/2006/relationships/slide" Target="slides/slide2.xml"/><Relationship Id="rId30" Type="http://schemas.openxmlformats.org/officeDocument/2006/relationships/slide" Target="slides/slide5.xml"/><Relationship Id="rId35" Type="http://schemas.openxmlformats.org/officeDocument/2006/relationships/slide" Target="slides/slide10.xml"/><Relationship Id="rId43" Type="http://schemas.microsoft.com/office/2016/11/relationships/changesInfo" Target="changesInfos/changesInfo1.xml"/><Relationship Id="rId8" Type="http://schemas.openxmlformats.org/officeDocument/2006/relationships/slideMaster" Target="slideMasters/slideMaster5.xml"/><Relationship Id="rId3" Type="http://schemas.openxmlformats.org/officeDocument/2006/relationships/customXml" Target="../customXml/item3.xml"/><Relationship Id="rId12" Type="http://schemas.openxmlformats.org/officeDocument/2006/relationships/slideMaster" Target="slideMasters/slideMaster9.xml"/><Relationship Id="rId17" Type="http://schemas.openxmlformats.org/officeDocument/2006/relationships/slideMaster" Target="slideMasters/slideMaster14.xml"/><Relationship Id="rId25" Type="http://schemas.openxmlformats.org/officeDocument/2006/relationships/slideMaster" Target="slideMasters/slideMaster22.xml"/><Relationship Id="rId33" Type="http://schemas.openxmlformats.org/officeDocument/2006/relationships/slide" Target="slides/slide8.xml"/><Relationship Id="rId38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manuel Barraud - La Clef Numérique" userId="3102e719-20e1-4b1e-abe9-3130392ebc08" providerId="ADAL" clId="{05E1B5C5-057B-4661-AC6D-F87E646B0577}"/>
    <pc:docChg chg="undo custSel modSld">
      <pc:chgData name="Emmanuel Barraud - La Clef Numérique" userId="3102e719-20e1-4b1e-abe9-3130392ebc08" providerId="ADAL" clId="{05E1B5C5-057B-4661-AC6D-F87E646B0577}" dt="2023-07-12T16:02:08.444" v="1141" actId="13244"/>
      <pc:docMkLst>
        <pc:docMk/>
      </pc:docMkLst>
      <pc:sldChg chg="modSp">
        <pc:chgData name="Emmanuel Barraud - La Clef Numérique" userId="3102e719-20e1-4b1e-abe9-3130392ebc08" providerId="ADAL" clId="{05E1B5C5-057B-4661-AC6D-F87E646B0577}" dt="2023-07-12T15:12:53.519" v="105" actId="732"/>
        <pc:sldMkLst>
          <pc:docMk/>
          <pc:sldMk cId="3149917363" sldId="2147475510"/>
        </pc:sldMkLst>
        <pc:picChg chg="mod">
          <ac:chgData name="Emmanuel Barraud - La Clef Numérique" userId="3102e719-20e1-4b1e-abe9-3130392ebc08" providerId="ADAL" clId="{05E1B5C5-057B-4661-AC6D-F87E646B0577}" dt="2023-07-12T15:12:53.519" v="105" actId="732"/>
          <ac:picMkLst>
            <pc:docMk/>
            <pc:sldMk cId="3149917363" sldId="2147475510"/>
            <ac:picMk id="1026" creationId="{E04666B7-4734-48A0-BE91-63D8A4270C30}"/>
          </ac:picMkLst>
        </pc:picChg>
      </pc:sldChg>
      <pc:sldChg chg="addSp delSp modSp mod">
        <pc:chgData name="Emmanuel Barraud - La Clef Numérique" userId="3102e719-20e1-4b1e-abe9-3130392ebc08" providerId="ADAL" clId="{05E1B5C5-057B-4661-AC6D-F87E646B0577}" dt="2023-07-12T16:02:08.444" v="1141" actId="13244"/>
        <pc:sldMkLst>
          <pc:docMk/>
          <pc:sldMk cId="3806011487" sldId="2147475533"/>
        </pc:sldMkLst>
        <pc:spChg chg="mod">
          <ac:chgData name="Emmanuel Barraud - La Clef Numérique" userId="3102e719-20e1-4b1e-abe9-3130392ebc08" providerId="ADAL" clId="{05E1B5C5-057B-4661-AC6D-F87E646B0577}" dt="2023-07-12T15:43:14.541" v="781" actId="20577"/>
          <ac:spMkLst>
            <pc:docMk/>
            <pc:sldMk cId="3806011487" sldId="2147475533"/>
            <ac:spMk id="2" creationId="{BCCA0ED6-895C-8073-4365-88858F37E217}"/>
          </ac:spMkLst>
        </pc:spChg>
        <pc:spChg chg="del">
          <ac:chgData name="Emmanuel Barraud - La Clef Numérique" userId="3102e719-20e1-4b1e-abe9-3130392ebc08" providerId="ADAL" clId="{05E1B5C5-057B-4661-AC6D-F87E646B0577}" dt="2023-07-12T15:06:36.330" v="0" actId="478"/>
          <ac:spMkLst>
            <pc:docMk/>
            <pc:sldMk cId="3806011487" sldId="2147475533"/>
            <ac:spMk id="4" creationId="{A9969645-E4C3-00E4-12FC-893AA4A4B046}"/>
          </ac:spMkLst>
        </pc:spChg>
        <pc:spChg chg="del">
          <ac:chgData name="Emmanuel Barraud - La Clef Numérique" userId="3102e719-20e1-4b1e-abe9-3130392ebc08" providerId="ADAL" clId="{05E1B5C5-057B-4661-AC6D-F87E646B0577}" dt="2023-07-12T15:06:36.814" v="1" actId="478"/>
          <ac:spMkLst>
            <pc:docMk/>
            <pc:sldMk cId="3806011487" sldId="2147475533"/>
            <ac:spMk id="5" creationId="{3699C8B1-CB6F-DFC7-3FD0-257B35173DC3}"/>
          </ac:spMkLst>
        </pc:spChg>
        <pc:spChg chg="add mod">
          <ac:chgData name="Emmanuel Barraud - La Clef Numérique" userId="3102e719-20e1-4b1e-abe9-3130392ebc08" providerId="ADAL" clId="{05E1B5C5-057B-4661-AC6D-F87E646B0577}" dt="2023-07-12T16:00:04.497" v="1117" actId="404"/>
          <ac:spMkLst>
            <pc:docMk/>
            <pc:sldMk cId="3806011487" sldId="2147475533"/>
            <ac:spMk id="7" creationId="{C804F45E-01BD-9121-4F49-88E1F7EAD71B}"/>
          </ac:spMkLst>
        </pc:spChg>
        <pc:spChg chg="add mod">
          <ac:chgData name="Emmanuel Barraud - La Clef Numérique" userId="3102e719-20e1-4b1e-abe9-3130392ebc08" providerId="ADAL" clId="{05E1B5C5-057B-4661-AC6D-F87E646B0577}" dt="2023-07-12T16:00:23.791" v="1130" actId="1035"/>
          <ac:spMkLst>
            <pc:docMk/>
            <pc:sldMk cId="3806011487" sldId="2147475533"/>
            <ac:spMk id="9" creationId="{66BBAD70-2317-7AFF-A150-87515C5BA1F6}"/>
          </ac:spMkLst>
        </pc:spChg>
        <pc:spChg chg="add mod">
          <ac:chgData name="Emmanuel Barraud - La Clef Numérique" userId="3102e719-20e1-4b1e-abe9-3130392ebc08" providerId="ADAL" clId="{05E1B5C5-057B-4661-AC6D-F87E646B0577}" dt="2023-07-12T16:00:04.497" v="1117" actId="404"/>
          <ac:spMkLst>
            <pc:docMk/>
            <pc:sldMk cId="3806011487" sldId="2147475533"/>
            <ac:spMk id="10" creationId="{FDF181AA-D460-E4CB-FA1A-DC29ECD5B80A}"/>
          </ac:spMkLst>
        </pc:spChg>
        <pc:spChg chg="add mod">
          <ac:chgData name="Emmanuel Barraud - La Clef Numérique" userId="3102e719-20e1-4b1e-abe9-3130392ebc08" providerId="ADAL" clId="{05E1B5C5-057B-4661-AC6D-F87E646B0577}" dt="2023-07-12T16:00:23.791" v="1130" actId="1035"/>
          <ac:spMkLst>
            <pc:docMk/>
            <pc:sldMk cId="3806011487" sldId="2147475533"/>
            <ac:spMk id="11" creationId="{6787BF83-9917-7F5C-F047-ADEF71D4E1A7}"/>
          </ac:spMkLst>
        </pc:spChg>
        <pc:spChg chg="add del mod">
          <ac:chgData name="Emmanuel Barraud - La Clef Numérique" userId="3102e719-20e1-4b1e-abe9-3130392ebc08" providerId="ADAL" clId="{05E1B5C5-057B-4661-AC6D-F87E646B0577}" dt="2023-07-12T15:27:01.065" v="293" actId="478"/>
          <ac:spMkLst>
            <pc:docMk/>
            <pc:sldMk cId="3806011487" sldId="2147475533"/>
            <ac:spMk id="12" creationId="{19DDE760-5D85-38BE-B729-AE5115A2A5AC}"/>
          </ac:spMkLst>
        </pc:spChg>
        <pc:spChg chg="mod">
          <ac:chgData name="Emmanuel Barraud - La Clef Numérique" userId="3102e719-20e1-4b1e-abe9-3130392ebc08" providerId="ADAL" clId="{05E1B5C5-057B-4661-AC6D-F87E646B0577}" dt="2023-07-12T15:41:07.171" v="636" actId="1076"/>
          <ac:spMkLst>
            <pc:docMk/>
            <pc:sldMk cId="3806011487" sldId="2147475533"/>
            <ac:spMk id="14" creationId="{58AC17A1-BC12-4393-AE0F-B64EBE35C82C}"/>
          </ac:spMkLst>
        </pc:spChg>
        <pc:spChg chg="add del mod">
          <ac:chgData name="Emmanuel Barraud - La Clef Numérique" userId="3102e719-20e1-4b1e-abe9-3130392ebc08" providerId="ADAL" clId="{05E1B5C5-057B-4661-AC6D-F87E646B0577}" dt="2023-07-12T15:26:59.206" v="292" actId="478"/>
          <ac:spMkLst>
            <pc:docMk/>
            <pc:sldMk cId="3806011487" sldId="2147475533"/>
            <ac:spMk id="16" creationId="{F37C5E0F-F280-6BE6-9BD3-8CF9D753C6E4}"/>
          </ac:spMkLst>
        </pc:spChg>
        <pc:spChg chg="mod ord">
          <ac:chgData name="Emmanuel Barraud - La Clef Numérique" userId="3102e719-20e1-4b1e-abe9-3130392ebc08" providerId="ADAL" clId="{05E1B5C5-057B-4661-AC6D-F87E646B0577}" dt="2023-07-12T15:55:06.847" v="1049" actId="13244"/>
          <ac:spMkLst>
            <pc:docMk/>
            <pc:sldMk cId="3806011487" sldId="2147475533"/>
            <ac:spMk id="17" creationId="{69F6B874-D443-4FB2-8BDE-B30899FB9367}"/>
          </ac:spMkLst>
        </pc:spChg>
        <pc:spChg chg="mod ord">
          <ac:chgData name="Emmanuel Barraud - La Clef Numérique" userId="3102e719-20e1-4b1e-abe9-3130392ebc08" providerId="ADAL" clId="{05E1B5C5-057B-4661-AC6D-F87E646B0577}" dt="2023-07-12T15:55:02.692" v="1048" actId="13244"/>
          <ac:spMkLst>
            <pc:docMk/>
            <pc:sldMk cId="3806011487" sldId="2147475533"/>
            <ac:spMk id="18" creationId="{1B6EE736-91C7-4ED1-9DA2-1694C253BACB}"/>
          </ac:spMkLst>
        </pc:spChg>
        <pc:spChg chg="add mod">
          <ac:chgData name="Emmanuel Barraud - La Clef Numérique" userId="3102e719-20e1-4b1e-abe9-3130392ebc08" providerId="ADAL" clId="{05E1B5C5-057B-4661-AC6D-F87E646B0577}" dt="2023-07-12T16:00:04.497" v="1117" actId="404"/>
          <ac:spMkLst>
            <pc:docMk/>
            <pc:sldMk cId="3806011487" sldId="2147475533"/>
            <ac:spMk id="19" creationId="{A409DBA1-5A12-0101-A7CF-BE4C1D1C82B1}"/>
          </ac:spMkLst>
        </pc:spChg>
        <pc:spChg chg="mod">
          <ac:chgData name="Emmanuel Barraud - La Clef Numérique" userId="3102e719-20e1-4b1e-abe9-3130392ebc08" providerId="ADAL" clId="{05E1B5C5-057B-4661-AC6D-F87E646B0577}" dt="2023-07-12T15:58:35.516" v="1104" actId="1035"/>
          <ac:spMkLst>
            <pc:docMk/>
            <pc:sldMk cId="3806011487" sldId="2147475533"/>
            <ac:spMk id="20" creationId="{F706AD50-EC71-46A2-B481-BB531331CDE1}"/>
          </ac:spMkLst>
        </pc:spChg>
        <pc:spChg chg="mod">
          <ac:chgData name="Emmanuel Barraud - La Clef Numérique" userId="3102e719-20e1-4b1e-abe9-3130392ebc08" providerId="ADAL" clId="{05E1B5C5-057B-4661-AC6D-F87E646B0577}" dt="2023-07-12T15:58:29.938" v="1093" actId="1036"/>
          <ac:spMkLst>
            <pc:docMk/>
            <pc:sldMk cId="3806011487" sldId="2147475533"/>
            <ac:spMk id="21" creationId="{CA3ECED6-44DB-490E-A4E5-496FB7E6A97E}"/>
          </ac:spMkLst>
        </pc:spChg>
        <pc:spChg chg="mod ord">
          <ac:chgData name="Emmanuel Barraud - La Clef Numérique" userId="3102e719-20e1-4b1e-abe9-3130392ebc08" providerId="ADAL" clId="{05E1B5C5-057B-4661-AC6D-F87E646B0577}" dt="2023-07-12T16:01:37.262" v="1137" actId="166"/>
          <ac:spMkLst>
            <pc:docMk/>
            <pc:sldMk cId="3806011487" sldId="2147475533"/>
            <ac:spMk id="22" creationId="{91D25B77-3341-4198-854F-272FF8E7E100}"/>
          </ac:spMkLst>
        </pc:spChg>
        <pc:spChg chg="add mod">
          <ac:chgData name="Emmanuel Barraud - La Clef Numérique" userId="3102e719-20e1-4b1e-abe9-3130392ebc08" providerId="ADAL" clId="{05E1B5C5-057B-4661-AC6D-F87E646B0577}" dt="2023-07-12T16:00:23.791" v="1130" actId="1035"/>
          <ac:spMkLst>
            <pc:docMk/>
            <pc:sldMk cId="3806011487" sldId="2147475533"/>
            <ac:spMk id="23" creationId="{1F545431-C1C0-C2E5-FFC8-D9D5ACE8E588}"/>
          </ac:spMkLst>
        </pc:spChg>
        <pc:spChg chg="add del mod">
          <ac:chgData name="Emmanuel Barraud - La Clef Numérique" userId="3102e719-20e1-4b1e-abe9-3130392ebc08" providerId="ADAL" clId="{05E1B5C5-057B-4661-AC6D-F87E646B0577}" dt="2023-07-12T15:26:57.441" v="291" actId="478"/>
          <ac:spMkLst>
            <pc:docMk/>
            <pc:sldMk cId="3806011487" sldId="2147475533"/>
            <ac:spMk id="24" creationId="{2D33DF06-E9D1-3B42-DFC9-5EC7BC759B7B}"/>
          </ac:spMkLst>
        </pc:spChg>
        <pc:spChg chg="add del mod">
          <ac:chgData name="Emmanuel Barraud - La Clef Numérique" userId="3102e719-20e1-4b1e-abe9-3130392ebc08" providerId="ADAL" clId="{05E1B5C5-057B-4661-AC6D-F87E646B0577}" dt="2023-07-12T15:26:50.332" v="285" actId="478"/>
          <ac:spMkLst>
            <pc:docMk/>
            <pc:sldMk cId="3806011487" sldId="2147475533"/>
            <ac:spMk id="26" creationId="{D975BD69-96E7-8D60-0659-2A1495C33E62}"/>
          </ac:spMkLst>
        </pc:spChg>
        <pc:spChg chg="add del mod">
          <ac:chgData name="Emmanuel Barraud - La Clef Numérique" userId="3102e719-20e1-4b1e-abe9-3130392ebc08" providerId="ADAL" clId="{05E1B5C5-057B-4661-AC6D-F87E646B0577}" dt="2023-07-12T15:26:53.050" v="288" actId="478"/>
          <ac:spMkLst>
            <pc:docMk/>
            <pc:sldMk cId="3806011487" sldId="2147475533"/>
            <ac:spMk id="27" creationId="{0E347AE3-5A93-02DF-9DCE-E6066926274C}"/>
          </ac:spMkLst>
        </pc:spChg>
        <pc:spChg chg="add del mod">
          <ac:chgData name="Emmanuel Barraud - La Clef Numérique" userId="3102e719-20e1-4b1e-abe9-3130392ebc08" providerId="ADAL" clId="{05E1B5C5-057B-4661-AC6D-F87E646B0577}" dt="2023-07-12T15:26:51.769" v="287" actId="478"/>
          <ac:spMkLst>
            <pc:docMk/>
            <pc:sldMk cId="3806011487" sldId="2147475533"/>
            <ac:spMk id="28" creationId="{4F145C31-AEA0-6728-D5A9-73E9D3B72F8E}"/>
          </ac:spMkLst>
        </pc:spChg>
        <pc:spChg chg="add mod">
          <ac:chgData name="Emmanuel Barraud - La Clef Numérique" userId="3102e719-20e1-4b1e-abe9-3130392ebc08" providerId="ADAL" clId="{05E1B5C5-057B-4661-AC6D-F87E646B0577}" dt="2023-07-12T15:46:49.916" v="908" actId="164"/>
          <ac:spMkLst>
            <pc:docMk/>
            <pc:sldMk cId="3806011487" sldId="2147475533"/>
            <ac:spMk id="37" creationId="{DD628844-7723-5003-7FD1-A11E9783ED67}"/>
          </ac:spMkLst>
        </pc:spChg>
        <pc:spChg chg="add mod">
          <ac:chgData name="Emmanuel Barraud - La Clef Numérique" userId="3102e719-20e1-4b1e-abe9-3130392ebc08" providerId="ADAL" clId="{05E1B5C5-057B-4661-AC6D-F87E646B0577}" dt="2023-07-12T15:46:49.916" v="908" actId="164"/>
          <ac:spMkLst>
            <pc:docMk/>
            <pc:sldMk cId="3806011487" sldId="2147475533"/>
            <ac:spMk id="38" creationId="{F5BEFF73-65EF-2845-0447-96DF13FFB252}"/>
          </ac:spMkLst>
        </pc:spChg>
        <pc:spChg chg="add mod">
          <ac:chgData name="Emmanuel Barraud - La Clef Numérique" userId="3102e719-20e1-4b1e-abe9-3130392ebc08" providerId="ADAL" clId="{05E1B5C5-057B-4661-AC6D-F87E646B0577}" dt="2023-07-12T15:46:49.916" v="908" actId="164"/>
          <ac:spMkLst>
            <pc:docMk/>
            <pc:sldMk cId="3806011487" sldId="2147475533"/>
            <ac:spMk id="39" creationId="{80C4183F-040E-B71C-21EA-448998BD4F77}"/>
          </ac:spMkLst>
        </pc:spChg>
        <pc:spChg chg="add del mod">
          <ac:chgData name="Emmanuel Barraud - La Clef Numérique" userId="3102e719-20e1-4b1e-abe9-3130392ebc08" providerId="ADAL" clId="{05E1B5C5-057B-4661-AC6D-F87E646B0577}" dt="2023-07-12T15:34:26.661" v="361" actId="478"/>
          <ac:spMkLst>
            <pc:docMk/>
            <pc:sldMk cId="3806011487" sldId="2147475533"/>
            <ac:spMk id="40" creationId="{FA89E38D-B604-94A8-8715-390654DE659D}"/>
          </ac:spMkLst>
        </pc:spChg>
        <pc:spChg chg="add del mod">
          <ac:chgData name="Emmanuel Barraud - La Clef Numérique" userId="3102e719-20e1-4b1e-abe9-3130392ebc08" providerId="ADAL" clId="{05E1B5C5-057B-4661-AC6D-F87E646B0577}" dt="2023-07-12T15:34:28.769" v="362" actId="478"/>
          <ac:spMkLst>
            <pc:docMk/>
            <pc:sldMk cId="3806011487" sldId="2147475533"/>
            <ac:spMk id="41" creationId="{D1F2B805-DBF1-520D-34B2-53D403204C5B}"/>
          </ac:spMkLst>
        </pc:spChg>
        <pc:spChg chg="add del mod">
          <ac:chgData name="Emmanuel Barraud - La Clef Numérique" userId="3102e719-20e1-4b1e-abe9-3130392ebc08" providerId="ADAL" clId="{05E1B5C5-057B-4661-AC6D-F87E646B0577}" dt="2023-07-12T15:34:49.438" v="369" actId="478"/>
          <ac:spMkLst>
            <pc:docMk/>
            <pc:sldMk cId="3806011487" sldId="2147475533"/>
            <ac:spMk id="42" creationId="{3E7E78B4-33D0-8A1D-F198-6006E058AF85}"/>
          </ac:spMkLst>
        </pc:spChg>
        <pc:spChg chg="add del mod">
          <ac:chgData name="Emmanuel Barraud - La Clef Numérique" userId="3102e719-20e1-4b1e-abe9-3130392ebc08" providerId="ADAL" clId="{05E1B5C5-057B-4661-AC6D-F87E646B0577}" dt="2023-07-12T15:34:31.456" v="365" actId="478"/>
          <ac:spMkLst>
            <pc:docMk/>
            <pc:sldMk cId="3806011487" sldId="2147475533"/>
            <ac:spMk id="43" creationId="{E3F2EB6B-8A96-FB74-E372-3053E3C73FB2}"/>
          </ac:spMkLst>
        </pc:spChg>
        <pc:spChg chg="add del mod">
          <ac:chgData name="Emmanuel Barraud - La Clef Numérique" userId="3102e719-20e1-4b1e-abe9-3130392ebc08" providerId="ADAL" clId="{05E1B5C5-057B-4661-AC6D-F87E646B0577}" dt="2023-07-12T15:34:52.625" v="371" actId="478"/>
          <ac:spMkLst>
            <pc:docMk/>
            <pc:sldMk cId="3806011487" sldId="2147475533"/>
            <ac:spMk id="44" creationId="{2C5A7EDF-2183-F74C-E116-8BB6B52354B0}"/>
          </ac:spMkLst>
        </pc:spChg>
        <pc:spChg chg="add del mod">
          <ac:chgData name="Emmanuel Barraud - La Clef Numérique" userId="3102e719-20e1-4b1e-abe9-3130392ebc08" providerId="ADAL" clId="{05E1B5C5-057B-4661-AC6D-F87E646B0577}" dt="2023-07-12T15:34:32.300" v="366" actId="478"/>
          <ac:spMkLst>
            <pc:docMk/>
            <pc:sldMk cId="3806011487" sldId="2147475533"/>
            <ac:spMk id="45" creationId="{B42FDF0A-CACE-CB57-0FA2-3E39F4075178}"/>
          </ac:spMkLst>
        </pc:spChg>
        <pc:spChg chg="add del mod">
          <ac:chgData name="Emmanuel Barraud - La Clef Numérique" userId="3102e719-20e1-4b1e-abe9-3130392ebc08" providerId="ADAL" clId="{05E1B5C5-057B-4661-AC6D-F87E646B0577}" dt="2023-07-12T15:34:51.828" v="370" actId="478"/>
          <ac:spMkLst>
            <pc:docMk/>
            <pc:sldMk cId="3806011487" sldId="2147475533"/>
            <ac:spMk id="52" creationId="{3BD67863-58F5-7FCD-225B-0BD54A9F7F3F}"/>
          </ac:spMkLst>
        </pc:spChg>
        <pc:spChg chg="add del mod">
          <ac:chgData name="Emmanuel Barraud - La Clef Numérique" userId="3102e719-20e1-4b1e-abe9-3130392ebc08" providerId="ADAL" clId="{05E1B5C5-057B-4661-AC6D-F87E646B0577}" dt="2023-07-12T15:34:29.878" v="363" actId="478"/>
          <ac:spMkLst>
            <pc:docMk/>
            <pc:sldMk cId="3806011487" sldId="2147475533"/>
            <ac:spMk id="58" creationId="{17EDFA2E-EA6D-2E59-2863-BC6E9E80E4E6}"/>
          </ac:spMkLst>
        </pc:spChg>
        <pc:spChg chg="add del mod">
          <ac:chgData name="Emmanuel Barraud - La Clef Numérique" userId="3102e719-20e1-4b1e-abe9-3130392ebc08" providerId="ADAL" clId="{05E1B5C5-057B-4661-AC6D-F87E646B0577}" dt="2023-07-12T15:34:55.859" v="373" actId="478"/>
          <ac:spMkLst>
            <pc:docMk/>
            <pc:sldMk cId="3806011487" sldId="2147475533"/>
            <ac:spMk id="59" creationId="{BCFBB644-9E24-DCB2-DA40-14240BFF93B4}"/>
          </ac:spMkLst>
        </pc:spChg>
        <pc:spChg chg="add mod">
          <ac:chgData name="Emmanuel Barraud - La Clef Numérique" userId="3102e719-20e1-4b1e-abe9-3130392ebc08" providerId="ADAL" clId="{05E1B5C5-057B-4661-AC6D-F87E646B0577}" dt="2023-07-12T15:52:59.709" v="1028" actId="1036"/>
          <ac:spMkLst>
            <pc:docMk/>
            <pc:sldMk cId="3806011487" sldId="2147475533"/>
            <ac:spMk id="60" creationId="{F43A1401-A9BF-BF24-ACD4-9FFEE7389695}"/>
          </ac:spMkLst>
        </pc:spChg>
        <pc:spChg chg="add mod">
          <ac:chgData name="Emmanuel Barraud - La Clef Numérique" userId="3102e719-20e1-4b1e-abe9-3130392ebc08" providerId="ADAL" clId="{05E1B5C5-057B-4661-AC6D-F87E646B0577}" dt="2023-07-12T15:43:41.100" v="801" actId="1035"/>
          <ac:spMkLst>
            <pc:docMk/>
            <pc:sldMk cId="3806011487" sldId="2147475533"/>
            <ac:spMk id="70" creationId="{2BE07CB9-4236-B6E8-71B2-87319B7E5827}"/>
          </ac:spMkLst>
        </pc:spChg>
        <pc:spChg chg="add mod">
          <ac:chgData name="Emmanuel Barraud - La Clef Numérique" userId="3102e719-20e1-4b1e-abe9-3130392ebc08" providerId="ADAL" clId="{05E1B5C5-057B-4661-AC6D-F87E646B0577}" dt="2023-07-12T15:43:21.899" v="786" actId="1037"/>
          <ac:spMkLst>
            <pc:docMk/>
            <pc:sldMk cId="3806011487" sldId="2147475533"/>
            <ac:spMk id="71" creationId="{1B9E67E7-77F4-BDD6-343E-AF491FE1E5E4}"/>
          </ac:spMkLst>
        </pc:spChg>
        <pc:spChg chg="add del mod">
          <ac:chgData name="Emmanuel Barraud - La Clef Numérique" userId="3102e719-20e1-4b1e-abe9-3130392ebc08" providerId="ADAL" clId="{05E1B5C5-057B-4661-AC6D-F87E646B0577}" dt="2023-07-12T15:44:12.804" v="817" actId="478"/>
          <ac:spMkLst>
            <pc:docMk/>
            <pc:sldMk cId="3806011487" sldId="2147475533"/>
            <ac:spMk id="72" creationId="{71424E9F-1B11-17F9-8CA3-42DF2EE71637}"/>
          </ac:spMkLst>
        </pc:spChg>
        <pc:spChg chg="add mod">
          <ac:chgData name="Emmanuel Barraud - La Clef Numérique" userId="3102e719-20e1-4b1e-abe9-3130392ebc08" providerId="ADAL" clId="{05E1B5C5-057B-4661-AC6D-F87E646B0577}" dt="2023-07-12T15:46:25.259" v="905" actId="164"/>
          <ac:spMkLst>
            <pc:docMk/>
            <pc:sldMk cId="3806011487" sldId="2147475533"/>
            <ac:spMk id="73" creationId="{EF51A365-4422-C1A2-C109-32B9BAA83E37}"/>
          </ac:spMkLst>
        </pc:spChg>
        <pc:spChg chg="add mod">
          <ac:chgData name="Emmanuel Barraud - La Clef Numérique" userId="3102e719-20e1-4b1e-abe9-3130392ebc08" providerId="ADAL" clId="{05E1B5C5-057B-4661-AC6D-F87E646B0577}" dt="2023-07-12T15:46:25.259" v="905" actId="164"/>
          <ac:spMkLst>
            <pc:docMk/>
            <pc:sldMk cId="3806011487" sldId="2147475533"/>
            <ac:spMk id="74" creationId="{CE57ECFA-25D2-F3D7-91D3-6B5995C0509E}"/>
          </ac:spMkLst>
        </pc:spChg>
        <pc:spChg chg="add mod">
          <ac:chgData name="Emmanuel Barraud - La Clef Numérique" userId="3102e719-20e1-4b1e-abe9-3130392ebc08" providerId="ADAL" clId="{05E1B5C5-057B-4661-AC6D-F87E646B0577}" dt="2023-07-12T15:59:34.231" v="1113" actId="403"/>
          <ac:spMkLst>
            <pc:docMk/>
            <pc:sldMk cId="3806011487" sldId="2147475533"/>
            <ac:spMk id="80" creationId="{402524DB-9DE6-4E9D-B31B-E0A143C6ADC4}"/>
          </ac:spMkLst>
        </pc:spChg>
        <pc:spChg chg="add del mod ord">
          <ac:chgData name="Emmanuel Barraud - La Clef Numérique" userId="3102e719-20e1-4b1e-abe9-3130392ebc08" providerId="ADAL" clId="{05E1B5C5-057B-4661-AC6D-F87E646B0577}" dt="2023-07-12T15:58:42.796" v="1105" actId="478"/>
          <ac:spMkLst>
            <pc:docMk/>
            <pc:sldMk cId="3806011487" sldId="2147475533"/>
            <ac:spMk id="81" creationId="{DA2EC665-A9CC-CBFB-8C71-8332CE20295E}"/>
          </ac:spMkLst>
        </pc:spChg>
        <pc:grpChg chg="add mod">
          <ac:chgData name="Emmanuel Barraud - La Clef Numérique" userId="3102e719-20e1-4b1e-abe9-3130392ebc08" providerId="ADAL" clId="{05E1B5C5-057B-4661-AC6D-F87E646B0577}" dt="2023-07-12T15:46:25.259" v="905" actId="164"/>
          <ac:grpSpMkLst>
            <pc:docMk/>
            <pc:sldMk cId="3806011487" sldId="2147475533"/>
            <ac:grpSpMk id="75" creationId="{2CDBE385-7781-B520-37A8-0653B8861A33}"/>
          </ac:grpSpMkLst>
        </pc:grpChg>
        <pc:grpChg chg="add mod">
          <ac:chgData name="Emmanuel Barraud - La Clef Numérique" userId="3102e719-20e1-4b1e-abe9-3130392ebc08" providerId="ADAL" clId="{05E1B5C5-057B-4661-AC6D-F87E646B0577}" dt="2023-07-12T15:46:49.916" v="908" actId="164"/>
          <ac:grpSpMkLst>
            <pc:docMk/>
            <pc:sldMk cId="3806011487" sldId="2147475533"/>
            <ac:grpSpMk id="76" creationId="{C4AD9DA7-7423-F3C3-D713-B38253190E12}"/>
          </ac:grpSpMkLst>
        </pc:grpChg>
        <pc:graphicFrameChg chg="add del mod modVis">
          <ac:chgData name="Emmanuel Barraud - La Clef Numérique" userId="3102e719-20e1-4b1e-abe9-3130392ebc08" providerId="ADAL" clId="{05E1B5C5-057B-4661-AC6D-F87E646B0577}" dt="2023-07-12T16:02:08.444" v="1141" actId="13244"/>
          <ac:graphicFrameMkLst>
            <pc:docMk/>
            <pc:sldMk cId="3806011487" sldId="2147475533"/>
            <ac:graphicFrameMk id="66" creationId="{88F7E559-A164-B9AA-CE0C-2E09160A7BDA}"/>
          </ac:graphicFrameMkLst>
        </pc:graphicFrameChg>
        <pc:graphicFrameChg chg="add mod modVis">
          <ac:chgData name="Emmanuel Barraud - La Clef Numérique" userId="3102e719-20e1-4b1e-abe9-3130392ebc08" providerId="ADAL" clId="{05E1B5C5-057B-4661-AC6D-F87E646B0577}" dt="2023-07-12T16:02:08.444" v="1141" actId="13244"/>
          <ac:graphicFrameMkLst>
            <pc:docMk/>
            <pc:sldMk cId="3806011487" sldId="2147475533"/>
            <ac:graphicFrameMk id="67" creationId="{0DEE15AA-9EF2-4BB6-89AB-CBBE5AA199BC}"/>
          </ac:graphicFrameMkLst>
        </pc:graphicFrameChg>
        <pc:graphicFrameChg chg="add mod modVis">
          <ac:chgData name="Emmanuel Barraud - La Clef Numérique" userId="3102e719-20e1-4b1e-abe9-3130392ebc08" providerId="ADAL" clId="{05E1B5C5-057B-4661-AC6D-F87E646B0577}" dt="2023-07-12T16:02:08.444" v="1141" actId="13244"/>
          <ac:graphicFrameMkLst>
            <pc:docMk/>
            <pc:sldMk cId="3806011487" sldId="2147475533"/>
            <ac:graphicFrameMk id="68" creationId="{F5BA46A0-5788-A042-3C88-E132C37D57F1}"/>
          </ac:graphicFrameMkLst>
        </pc:graphicFrameChg>
        <pc:graphicFrameChg chg="add mod modVis">
          <ac:chgData name="Emmanuel Barraud - La Clef Numérique" userId="3102e719-20e1-4b1e-abe9-3130392ebc08" providerId="ADAL" clId="{05E1B5C5-057B-4661-AC6D-F87E646B0577}" dt="2023-07-12T16:02:08.444" v="1141" actId="13244"/>
          <ac:graphicFrameMkLst>
            <pc:docMk/>
            <pc:sldMk cId="3806011487" sldId="2147475533"/>
            <ac:graphicFrameMk id="69" creationId="{0FFD2241-F8B5-5D00-9028-7199B3B6CE84}"/>
          </ac:graphicFrameMkLst>
        </pc:graphicFrameChg>
        <pc:graphicFrameChg chg="add mod">
          <ac:chgData name="Emmanuel Barraud - La Clef Numérique" userId="3102e719-20e1-4b1e-abe9-3130392ebc08" providerId="ADAL" clId="{05E1B5C5-057B-4661-AC6D-F87E646B0577}" dt="2023-07-12T15:51:39.495" v="978" actId="571"/>
          <ac:graphicFrameMkLst>
            <pc:docMk/>
            <pc:sldMk cId="3806011487" sldId="2147475533"/>
            <ac:graphicFrameMk id="78" creationId="{B5CF1D97-71A5-F1BB-90B6-F530EDE4A862}"/>
          </ac:graphicFrameMkLst>
        </pc:graphicFrameChg>
        <pc:graphicFrameChg chg="add mod">
          <ac:chgData name="Emmanuel Barraud - La Clef Numérique" userId="3102e719-20e1-4b1e-abe9-3130392ebc08" providerId="ADAL" clId="{05E1B5C5-057B-4661-AC6D-F87E646B0577}" dt="2023-07-12T15:56:36.718" v="1053" actId="207"/>
          <ac:graphicFrameMkLst>
            <pc:docMk/>
            <pc:sldMk cId="3806011487" sldId="2147475533"/>
            <ac:graphicFrameMk id="79" creationId="{C79E3CC1-21C0-FAB1-DADB-F2FF3AA54286}"/>
          </ac:graphicFrameMkLst>
        </pc:graphicFrameChg>
        <pc:picChg chg="add mod">
          <ac:chgData name="Emmanuel Barraud - La Clef Numérique" userId="3102e719-20e1-4b1e-abe9-3130392ebc08" providerId="ADAL" clId="{05E1B5C5-057B-4661-AC6D-F87E646B0577}" dt="2023-07-12T16:00:33.414" v="1131" actId="1076"/>
          <ac:picMkLst>
            <pc:docMk/>
            <pc:sldMk cId="3806011487" sldId="2147475533"/>
            <ac:picMk id="25" creationId="{6CF44F2F-C128-66DA-F93F-A7391D540600}"/>
          </ac:picMkLst>
        </pc:picChg>
        <pc:cxnChg chg="mod">
          <ac:chgData name="Emmanuel Barraud - La Clef Numérique" userId="3102e719-20e1-4b1e-abe9-3130392ebc08" providerId="ADAL" clId="{05E1B5C5-057B-4661-AC6D-F87E646B0577}" dt="2023-07-12T15:51:26.024" v="976" actId="14100"/>
          <ac:cxnSpMkLst>
            <pc:docMk/>
            <pc:sldMk cId="3806011487" sldId="2147475533"/>
            <ac:cxnSpMk id="8" creationId="{DC901C3B-DC28-9F76-49DE-19F4D9B78CD3}"/>
          </ac:cxnSpMkLst>
        </pc:cxnChg>
        <pc:cxnChg chg="add del mod">
          <ac:chgData name="Emmanuel Barraud - La Clef Numérique" userId="3102e719-20e1-4b1e-abe9-3130392ebc08" providerId="ADAL" clId="{05E1B5C5-057B-4661-AC6D-F87E646B0577}" dt="2023-07-12T15:26:51.129" v="286" actId="478"/>
          <ac:cxnSpMkLst>
            <pc:docMk/>
            <pc:sldMk cId="3806011487" sldId="2147475533"/>
            <ac:cxnSpMk id="30" creationId="{8BD590AF-2313-0D62-69B2-7726A92E79ED}"/>
          </ac:cxnSpMkLst>
        </pc:cxnChg>
        <pc:cxnChg chg="add del mod">
          <ac:chgData name="Emmanuel Barraud - La Clef Numérique" userId="3102e719-20e1-4b1e-abe9-3130392ebc08" providerId="ADAL" clId="{05E1B5C5-057B-4661-AC6D-F87E646B0577}" dt="2023-07-12T15:26:54.144" v="289" actId="478"/>
          <ac:cxnSpMkLst>
            <pc:docMk/>
            <pc:sldMk cId="3806011487" sldId="2147475533"/>
            <ac:cxnSpMk id="32" creationId="{F852A3E9-D7CD-F781-EECC-BDFF761BDD61}"/>
          </ac:cxnSpMkLst>
        </pc:cxnChg>
        <pc:cxnChg chg="add del mod">
          <ac:chgData name="Emmanuel Barraud - La Clef Numérique" userId="3102e719-20e1-4b1e-abe9-3130392ebc08" providerId="ADAL" clId="{05E1B5C5-057B-4661-AC6D-F87E646B0577}" dt="2023-07-12T15:34:23.228" v="359" actId="478"/>
          <ac:cxnSpMkLst>
            <pc:docMk/>
            <pc:sldMk cId="3806011487" sldId="2147475533"/>
            <ac:cxnSpMk id="46" creationId="{7065A476-687D-286F-1641-D88C349BBA5E}"/>
          </ac:cxnSpMkLst>
        </pc:cxnChg>
        <pc:cxnChg chg="add del mod">
          <ac:chgData name="Emmanuel Barraud - La Clef Numérique" userId="3102e719-20e1-4b1e-abe9-3130392ebc08" providerId="ADAL" clId="{05E1B5C5-057B-4661-AC6D-F87E646B0577}" dt="2023-07-12T15:34:30.519" v="364" actId="478"/>
          <ac:cxnSpMkLst>
            <pc:docMk/>
            <pc:sldMk cId="3806011487" sldId="2147475533"/>
            <ac:cxnSpMk id="47" creationId="{3373C9C3-77A3-8B67-9052-14C959C043B7}"/>
          </ac:cxnSpMkLst>
        </pc:cxnChg>
        <pc:cxnChg chg="add del">
          <ac:chgData name="Emmanuel Barraud - La Clef Numérique" userId="3102e719-20e1-4b1e-abe9-3130392ebc08" providerId="ADAL" clId="{05E1B5C5-057B-4661-AC6D-F87E646B0577}" dt="2023-07-12T15:58:56.009" v="1107" actId="478"/>
          <ac:cxnSpMkLst>
            <pc:docMk/>
            <pc:sldMk cId="3806011487" sldId="2147475533"/>
            <ac:cxnSpMk id="83" creationId="{DBAF1214-6478-294E-AA6A-2FBA70D3525F}"/>
          </ac:cxnSpMkLst>
        </pc:cxnChg>
        <pc:cxnChg chg="add mod ord">
          <ac:chgData name="Emmanuel Barraud - La Clef Numérique" userId="3102e719-20e1-4b1e-abe9-3130392ebc08" providerId="ADAL" clId="{05E1B5C5-057B-4661-AC6D-F87E646B0577}" dt="2023-07-12T16:01:45.370" v="1138" actId="13244"/>
          <ac:cxnSpMkLst>
            <pc:docMk/>
            <pc:sldMk cId="3806011487" sldId="2147475533"/>
            <ac:cxnSpMk id="84" creationId="{1E8D6698-EBB2-5FCD-EAC9-5A4E0D939966}"/>
          </ac:cxnSpMkLst>
        </pc:cxnChg>
      </pc:sldChg>
    </pc:docChg>
  </pc:docChgLst>
  <pc:docChgLst>
    <pc:chgData name="COSTIER Carine" userId="9535b236-5d50-42e7-8336-f679f38bf14a" providerId="ADAL" clId="{4213CB6C-DC4F-4EEC-92FF-B5DB842F965D}"/>
    <pc:docChg chg="mod modMainMaster">
      <pc:chgData name="COSTIER Carine" userId="9535b236-5d50-42e7-8336-f679f38bf14a" providerId="ADAL" clId="{4213CB6C-DC4F-4EEC-92FF-B5DB842F965D}" dt="2023-07-03T15:07:29.007" v="1" actId="33475"/>
      <pc:docMkLst>
        <pc:docMk/>
      </pc:docMkLst>
      <pc:sldMasterChg chg="modSp mod">
        <pc:chgData name="COSTIER Carine" userId="9535b236-5d50-42e7-8336-f679f38bf14a" providerId="ADAL" clId="{4213CB6C-DC4F-4EEC-92FF-B5DB842F965D}" dt="2023-07-03T15:07:29" v="0" actId="33475"/>
        <pc:sldMasterMkLst>
          <pc:docMk/>
          <pc:sldMasterMk cId="1106520656" sldId="2147483701"/>
        </pc:sldMasterMkLst>
        <pc:spChg chg="add mod">
          <ac:chgData name="COSTIER Carine" userId="9535b236-5d50-42e7-8336-f679f38bf14a" providerId="ADAL" clId="{4213CB6C-DC4F-4EEC-92FF-B5DB842F965D}" dt="2023-07-03T15:07:29" v="0" actId="33475"/>
          <ac:spMkLst>
            <pc:docMk/>
            <pc:sldMasterMk cId="1106520656" sldId="2147483701"/>
            <ac:spMk id="4" creationId="{01CBAFF6-7112-494F-9713-9981820FC2EC}"/>
          </ac:spMkLst>
        </pc:spChg>
      </pc:sldMasterChg>
      <pc:sldMasterChg chg="modSp mod">
        <pc:chgData name="COSTIER Carine" userId="9535b236-5d50-42e7-8336-f679f38bf14a" providerId="ADAL" clId="{4213CB6C-DC4F-4EEC-92FF-B5DB842F965D}" dt="2023-07-03T15:07:29" v="0" actId="33475"/>
        <pc:sldMasterMkLst>
          <pc:docMk/>
          <pc:sldMasterMk cId="3240934253" sldId="2147483727"/>
        </pc:sldMasterMkLst>
        <pc:spChg chg="add mod">
          <ac:chgData name="COSTIER Carine" userId="9535b236-5d50-42e7-8336-f679f38bf14a" providerId="ADAL" clId="{4213CB6C-DC4F-4EEC-92FF-B5DB842F965D}" dt="2023-07-03T15:07:29" v="0" actId="33475"/>
          <ac:spMkLst>
            <pc:docMk/>
            <pc:sldMasterMk cId="3240934253" sldId="2147483727"/>
            <ac:spMk id="4" creationId="{314A2C7E-FE0A-4909-9DE4-2E3C9798B3BB}"/>
          </ac:spMkLst>
        </pc:spChg>
      </pc:sldMasterChg>
      <pc:sldMasterChg chg="modSp mod">
        <pc:chgData name="COSTIER Carine" userId="9535b236-5d50-42e7-8336-f679f38bf14a" providerId="ADAL" clId="{4213CB6C-DC4F-4EEC-92FF-B5DB842F965D}" dt="2023-07-03T15:07:29" v="0" actId="33475"/>
        <pc:sldMasterMkLst>
          <pc:docMk/>
          <pc:sldMasterMk cId="3878668757" sldId="2147483750"/>
        </pc:sldMasterMkLst>
        <pc:spChg chg="add mod">
          <ac:chgData name="COSTIER Carine" userId="9535b236-5d50-42e7-8336-f679f38bf14a" providerId="ADAL" clId="{4213CB6C-DC4F-4EEC-92FF-B5DB842F965D}" dt="2023-07-03T15:07:29" v="0" actId="33475"/>
          <ac:spMkLst>
            <pc:docMk/>
            <pc:sldMasterMk cId="3878668757" sldId="2147483750"/>
            <ac:spMk id="4" creationId="{CE765D3D-478E-49E2-A19A-E86CD4F2A556}"/>
          </ac:spMkLst>
        </pc:spChg>
      </pc:sldMasterChg>
      <pc:sldMasterChg chg="modSp mod">
        <pc:chgData name="COSTIER Carine" userId="9535b236-5d50-42e7-8336-f679f38bf14a" providerId="ADAL" clId="{4213CB6C-DC4F-4EEC-92FF-B5DB842F965D}" dt="2023-07-03T15:07:29" v="0" actId="33475"/>
        <pc:sldMasterMkLst>
          <pc:docMk/>
          <pc:sldMasterMk cId="3115166598" sldId="2147483770"/>
        </pc:sldMasterMkLst>
        <pc:spChg chg="add mod">
          <ac:chgData name="COSTIER Carine" userId="9535b236-5d50-42e7-8336-f679f38bf14a" providerId="ADAL" clId="{4213CB6C-DC4F-4EEC-92FF-B5DB842F965D}" dt="2023-07-03T15:07:29" v="0" actId="33475"/>
          <ac:spMkLst>
            <pc:docMk/>
            <pc:sldMasterMk cId="3115166598" sldId="2147483770"/>
            <ac:spMk id="5" creationId="{8E4F809D-87C5-4794-8B2B-C7DEFE6498CD}"/>
          </ac:spMkLst>
        </pc:spChg>
      </pc:sldMasterChg>
      <pc:sldMasterChg chg="modSp mod">
        <pc:chgData name="COSTIER Carine" userId="9535b236-5d50-42e7-8336-f679f38bf14a" providerId="ADAL" clId="{4213CB6C-DC4F-4EEC-92FF-B5DB842F965D}" dt="2023-07-03T15:07:29" v="0" actId="33475"/>
        <pc:sldMasterMkLst>
          <pc:docMk/>
          <pc:sldMasterMk cId="3240934253" sldId="2147483776"/>
        </pc:sldMasterMkLst>
        <pc:spChg chg="add mod">
          <ac:chgData name="COSTIER Carine" userId="9535b236-5d50-42e7-8336-f679f38bf14a" providerId="ADAL" clId="{4213CB6C-DC4F-4EEC-92FF-B5DB842F965D}" dt="2023-07-03T15:07:29" v="0" actId="33475"/>
          <ac:spMkLst>
            <pc:docMk/>
            <pc:sldMasterMk cId="3240934253" sldId="2147483776"/>
            <ac:spMk id="4" creationId="{314A2C7E-FE0A-4909-9DE4-2E3C9798B3BB}"/>
          </ac:spMkLst>
        </pc:spChg>
      </pc:sldMasterChg>
      <pc:sldMasterChg chg="modSp mod">
        <pc:chgData name="COSTIER Carine" userId="9535b236-5d50-42e7-8336-f679f38bf14a" providerId="ADAL" clId="{4213CB6C-DC4F-4EEC-92FF-B5DB842F965D}" dt="2023-07-03T15:07:29" v="0" actId="33475"/>
        <pc:sldMasterMkLst>
          <pc:docMk/>
          <pc:sldMasterMk cId="3900298996" sldId="2147483778"/>
        </pc:sldMasterMkLst>
        <pc:spChg chg="add mod">
          <ac:chgData name="COSTIER Carine" userId="9535b236-5d50-42e7-8336-f679f38bf14a" providerId="ADAL" clId="{4213CB6C-DC4F-4EEC-92FF-B5DB842F965D}" dt="2023-07-03T15:07:29" v="0" actId="33475"/>
          <ac:spMkLst>
            <pc:docMk/>
            <pc:sldMasterMk cId="3900298996" sldId="2147483778"/>
            <ac:spMk id="4" creationId="{CE765D3D-478E-49E2-A19A-E86CD4F2A556}"/>
          </ac:spMkLst>
        </pc:spChg>
      </pc:sldMasterChg>
      <pc:sldMasterChg chg="modSp mod">
        <pc:chgData name="COSTIER Carine" userId="9535b236-5d50-42e7-8336-f679f38bf14a" providerId="ADAL" clId="{4213CB6C-DC4F-4EEC-92FF-B5DB842F965D}" dt="2023-07-03T15:07:29" v="0" actId="33475"/>
        <pc:sldMasterMkLst>
          <pc:docMk/>
          <pc:sldMasterMk cId="3301610821" sldId="2147483788"/>
        </pc:sldMasterMkLst>
        <pc:spChg chg="add mod">
          <ac:chgData name="COSTIER Carine" userId="9535b236-5d50-42e7-8336-f679f38bf14a" providerId="ADAL" clId="{4213CB6C-DC4F-4EEC-92FF-B5DB842F965D}" dt="2023-07-03T15:07:29" v="0" actId="33475"/>
          <ac:spMkLst>
            <pc:docMk/>
            <pc:sldMasterMk cId="3301610821" sldId="2147483788"/>
            <ac:spMk id="4" creationId="{01CBAFF6-7112-494F-9713-9981820FC2EC}"/>
          </ac:spMkLst>
        </pc:spChg>
      </pc:sldMasterChg>
      <pc:sldMasterChg chg="modSp mod">
        <pc:chgData name="COSTIER Carine" userId="9535b236-5d50-42e7-8336-f679f38bf14a" providerId="ADAL" clId="{4213CB6C-DC4F-4EEC-92FF-B5DB842F965D}" dt="2023-07-03T15:07:29" v="0" actId="33475"/>
        <pc:sldMasterMkLst>
          <pc:docMk/>
          <pc:sldMasterMk cId="1933043363" sldId="2147483795"/>
        </pc:sldMasterMkLst>
        <pc:spChg chg="add mod">
          <ac:chgData name="COSTIER Carine" userId="9535b236-5d50-42e7-8336-f679f38bf14a" providerId="ADAL" clId="{4213CB6C-DC4F-4EEC-92FF-B5DB842F965D}" dt="2023-07-03T15:07:29" v="0" actId="33475"/>
          <ac:spMkLst>
            <pc:docMk/>
            <pc:sldMasterMk cId="1933043363" sldId="2147483795"/>
            <ac:spMk id="4" creationId="{7167A967-EC56-4F63-8AAF-04DAF3E17840}"/>
          </ac:spMkLst>
        </pc:spChg>
      </pc:sldMasterChg>
      <pc:sldMasterChg chg="modSp mod">
        <pc:chgData name="COSTIER Carine" userId="9535b236-5d50-42e7-8336-f679f38bf14a" providerId="ADAL" clId="{4213CB6C-DC4F-4EEC-92FF-B5DB842F965D}" dt="2023-07-03T15:07:29" v="0" actId="33475"/>
        <pc:sldMasterMkLst>
          <pc:docMk/>
          <pc:sldMasterMk cId="3447660890" sldId="2147483805"/>
        </pc:sldMasterMkLst>
        <pc:spChg chg="add mod">
          <ac:chgData name="COSTIER Carine" userId="9535b236-5d50-42e7-8336-f679f38bf14a" providerId="ADAL" clId="{4213CB6C-DC4F-4EEC-92FF-B5DB842F965D}" dt="2023-07-03T15:07:29" v="0" actId="33475"/>
          <ac:spMkLst>
            <pc:docMk/>
            <pc:sldMasterMk cId="3447660890" sldId="2147483805"/>
            <ac:spMk id="4" creationId="{7167A967-EC56-4F63-8AAF-04DAF3E17840}"/>
          </ac:spMkLst>
        </pc:spChg>
      </pc:sldMasterChg>
      <pc:sldMasterChg chg="modSp mod">
        <pc:chgData name="COSTIER Carine" userId="9535b236-5d50-42e7-8336-f679f38bf14a" providerId="ADAL" clId="{4213CB6C-DC4F-4EEC-92FF-B5DB842F965D}" dt="2023-07-03T15:07:29" v="0" actId="33475"/>
        <pc:sldMasterMkLst>
          <pc:docMk/>
          <pc:sldMasterMk cId="1205678804" sldId="2147483815"/>
        </pc:sldMasterMkLst>
        <pc:spChg chg="add mod">
          <ac:chgData name="COSTIER Carine" userId="9535b236-5d50-42e7-8336-f679f38bf14a" providerId="ADAL" clId="{4213CB6C-DC4F-4EEC-92FF-B5DB842F965D}" dt="2023-07-03T15:07:29" v="0" actId="33475"/>
          <ac:spMkLst>
            <pc:docMk/>
            <pc:sldMasterMk cId="1205678804" sldId="2147483815"/>
            <ac:spMk id="4" creationId="{314A2C7E-FE0A-4909-9DE4-2E3C9798B3BB}"/>
          </ac:spMkLst>
        </pc:spChg>
      </pc:sldMasterChg>
      <pc:sldMasterChg chg="modSp mod">
        <pc:chgData name="COSTIER Carine" userId="9535b236-5d50-42e7-8336-f679f38bf14a" providerId="ADAL" clId="{4213CB6C-DC4F-4EEC-92FF-B5DB842F965D}" dt="2023-07-03T15:07:29" v="0" actId="33475"/>
        <pc:sldMasterMkLst>
          <pc:docMk/>
          <pc:sldMasterMk cId="777713936" sldId="2147483820"/>
        </pc:sldMasterMkLst>
        <pc:spChg chg="add mod">
          <ac:chgData name="COSTIER Carine" userId="9535b236-5d50-42e7-8336-f679f38bf14a" providerId="ADAL" clId="{4213CB6C-DC4F-4EEC-92FF-B5DB842F965D}" dt="2023-07-03T15:07:29" v="0" actId="33475"/>
          <ac:spMkLst>
            <pc:docMk/>
            <pc:sldMasterMk cId="777713936" sldId="2147483820"/>
            <ac:spMk id="4" creationId="{01CBAFF6-7112-494F-9713-9981820FC2EC}"/>
          </ac:spMkLst>
        </pc:spChg>
      </pc:sldMasterChg>
      <pc:sldMasterChg chg="modSp mod">
        <pc:chgData name="COSTIER Carine" userId="9535b236-5d50-42e7-8336-f679f38bf14a" providerId="ADAL" clId="{4213CB6C-DC4F-4EEC-92FF-B5DB842F965D}" dt="2023-07-03T15:07:29" v="0" actId="33475"/>
        <pc:sldMasterMkLst>
          <pc:docMk/>
          <pc:sldMasterMk cId="2081184498" sldId="2147483825"/>
        </pc:sldMasterMkLst>
        <pc:spChg chg="add mod">
          <ac:chgData name="COSTIER Carine" userId="9535b236-5d50-42e7-8336-f679f38bf14a" providerId="ADAL" clId="{4213CB6C-DC4F-4EEC-92FF-B5DB842F965D}" dt="2023-07-03T15:07:29" v="0" actId="33475"/>
          <ac:spMkLst>
            <pc:docMk/>
            <pc:sldMasterMk cId="2081184498" sldId="2147483825"/>
            <ac:spMk id="4" creationId="{314A2C7E-FE0A-4909-9DE4-2E3C9798B3BB}"/>
          </ac:spMkLst>
        </pc:spChg>
      </pc:sldMasterChg>
      <pc:sldMasterChg chg="modSp mod">
        <pc:chgData name="COSTIER Carine" userId="9535b236-5d50-42e7-8336-f679f38bf14a" providerId="ADAL" clId="{4213CB6C-DC4F-4EEC-92FF-B5DB842F965D}" dt="2023-07-03T15:07:29" v="0" actId="33475"/>
        <pc:sldMasterMkLst>
          <pc:docMk/>
          <pc:sldMasterMk cId="3672478821" sldId="2147483829"/>
        </pc:sldMasterMkLst>
        <pc:spChg chg="add mod">
          <ac:chgData name="COSTIER Carine" userId="9535b236-5d50-42e7-8336-f679f38bf14a" providerId="ADAL" clId="{4213CB6C-DC4F-4EEC-92FF-B5DB842F965D}" dt="2023-07-03T15:07:29" v="0" actId="33475"/>
          <ac:spMkLst>
            <pc:docMk/>
            <pc:sldMasterMk cId="3672478821" sldId="2147483829"/>
            <ac:spMk id="5" creationId="{8E4F809D-87C5-4794-8B2B-C7DEFE6498CD}"/>
          </ac:spMkLst>
        </pc:spChg>
      </pc:sldMasterChg>
      <pc:sldMasterChg chg="modSp mod">
        <pc:chgData name="COSTIER Carine" userId="9535b236-5d50-42e7-8336-f679f38bf14a" providerId="ADAL" clId="{4213CB6C-DC4F-4EEC-92FF-B5DB842F965D}" dt="2023-07-03T15:07:29" v="0" actId="33475"/>
        <pc:sldMasterMkLst>
          <pc:docMk/>
          <pc:sldMasterMk cId="3439377650" sldId="2147483841"/>
        </pc:sldMasterMkLst>
        <pc:spChg chg="add mod">
          <ac:chgData name="COSTIER Carine" userId="9535b236-5d50-42e7-8336-f679f38bf14a" providerId="ADAL" clId="{4213CB6C-DC4F-4EEC-92FF-B5DB842F965D}" dt="2023-07-03T15:07:29" v="0" actId="33475"/>
          <ac:spMkLst>
            <pc:docMk/>
            <pc:sldMasterMk cId="3439377650" sldId="2147483841"/>
            <ac:spMk id="4" creationId="{314A2C7E-FE0A-4909-9DE4-2E3C9798B3BB}"/>
          </ac:spMkLst>
        </pc:spChg>
      </pc:sldMasterChg>
      <pc:sldMasterChg chg="modSp mod">
        <pc:chgData name="COSTIER Carine" userId="9535b236-5d50-42e7-8336-f679f38bf14a" providerId="ADAL" clId="{4213CB6C-DC4F-4EEC-92FF-B5DB842F965D}" dt="2023-07-03T15:07:29" v="0" actId="33475"/>
        <pc:sldMasterMkLst>
          <pc:docMk/>
          <pc:sldMasterMk cId="3686345003" sldId="2147483849"/>
        </pc:sldMasterMkLst>
        <pc:spChg chg="add mod">
          <ac:chgData name="COSTIER Carine" userId="9535b236-5d50-42e7-8336-f679f38bf14a" providerId="ADAL" clId="{4213CB6C-DC4F-4EEC-92FF-B5DB842F965D}" dt="2023-07-03T15:07:29" v="0" actId="33475"/>
          <ac:spMkLst>
            <pc:docMk/>
            <pc:sldMasterMk cId="3686345003" sldId="2147483849"/>
            <ac:spMk id="4" creationId="{314A2C7E-FE0A-4909-9DE4-2E3C9798B3BB}"/>
          </ac:spMkLst>
        </pc:spChg>
      </pc:sldMasterChg>
      <pc:sldMasterChg chg="modSp mod">
        <pc:chgData name="COSTIER Carine" userId="9535b236-5d50-42e7-8336-f679f38bf14a" providerId="ADAL" clId="{4213CB6C-DC4F-4EEC-92FF-B5DB842F965D}" dt="2023-07-03T15:07:29" v="0" actId="33475"/>
        <pc:sldMasterMkLst>
          <pc:docMk/>
          <pc:sldMasterMk cId="3609981080" sldId="2147483859"/>
        </pc:sldMasterMkLst>
        <pc:spChg chg="add mod">
          <ac:chgData name="COSTIER Carine" userId="9535b236-5d50-42e7-8336-f679f38bf14a" providerId="ADAL" clId="{4213CB6C-DC4F-4EEC-92FF-B5DB842F965D}" dt="2023-07-03T15:07:29" v="0" actId="33475"/>
          <ac:spMkLst>
            <pc:docMk/>
            <pc:sldMasterMk cId="3609981080" sldId="2147483859"/>
            <ac:spMk id="4" creationId="{01CBAFF6-7112-494F-9713-9981820FC2EC}"/>
          </ac:spMkLst>
        </pc:spChg>
      </pc:sldMasterChg>
      <pc:sldMasterChg chg="modSp mod">
        <pc:chgData name="COSTIER Carine" userId="9535b236-5d50-42e7-8336-f679f38bf14a" providerId="ADAL" clId="{4213CB6C-DC4F-4EEC-92FF-B5DB842F965D}" dt="2023-07-03T15:07:29" v="0" actId="33475"/>
        <pc:sldMasterMkLst>
          <pc:docMk/>
          <pc:sldMasterMk cId="2156324144" sldId="2147483864"/>
        </pc:sldMasterMkLst>
        <pc:spChg chg="add mod">
          <ac:chgData name="COSTIER Carine" userId="9535b236-5d50-42e7-8336-f679f38bf14a" providerId="ADAL" clId="{4213CB6C-DC4F-4EEC-92FF-B5DB842F965D}" dt="2023-07-03T15:07:29" v="0" actId="33475"/>
          <ac:spMkLst>
            <pc:docMk/>
            <pc:sldMasterMk cId="2156324144" sldId="2147483864"/>
            <ac:spMk id="4" creationId="{7167A967-EC56-4F63-8AAF-04DAF3E17840}"/>
          </ac:spMkLst>
        </pc:spChg>
      </pc:sldMasterChg>
      <pc:sldMasterChg chg="modSp mod">
        <pc:chgData name="COSTIER Carine" userId="9535b236-5d50-42e7-8336-f679f38bf14a" providerId="ADAL" clId="{4213CB6C-DC4F-4EEC-92FF-B5DB842F965D}" dt="2023-07-03T15:07:29" v="0" actId="33475"/>
        <pc:sldMasterMkLst>
          <pc:docMk/>
          <pc:sldMasterMk cId="1267912397" sldId="2147483875"/>
        </pc:sldMasterMkLst>
        <pc:spChg chg="add mod">
          <ac:chgData name="COSTIER Carine" userId="9535b236-5d50-42e7-8336-f679f38bf14a" providerId="ADAL" clId="{4213CB6C-DC4F-4EEC-92FF-B5DB842F965D}" dt="2023-07-03T15:07:29" v="0" actId="33475"/>
          <ac:spMkLst>
            <pc:docMk/>
            <pc:sldMasterMk cId="1267912397" sldId="2147483875"/>
            <ac:spMk id="4" creationId="{01CBAFF6-7112-494F-9713-9981820FC2EC}"/>
          </ac:spMkLst>
        </pc:spChg>
      </pc:sldMasterChg>
      <pc:sldMasterChg chg="modSp mod">
        <pc:chgData name="COSTIER Carine" userId="9535b236-5d50-42e7-8336-f679f38bf14a" providerId="ADAL" clId="{4213CB6C-DC4F-4EEC-92FF-B5DB842F965D}" dt="2023-07-03T15:07:29" v="0" actId="33475"/>
        <pc:sldMasterMkLst>
          <pc:docMk/>
          <pc:sldMasterMk cId="2377129391" sldId="2147483880"/>
        </pc:sldMasterMkLst>
        <pc:spChg chg="add mod">
          <ac:chgData name="COSTIER Carine" userId="9535b236-5d50-42e7-8336-f679f38bf14a" providerId="ADAL" clId="{4213CB6C-DC4F-4EEC-92FF-B5DB842F965D}" dt="2023-07-03T15:07:29" v="0" actId="33475"/>
          <ac:spMkLst>
            <pc:docMk/>
            <pc:sldMasterMk cId="2377129391" sldId="2147483880"/>
            <ac:spMk id="4" creationId="{7167A967-EC56-4F63-8AAF-04DAF3E17840}"/>
          </ac:spMkLst>
        </pc:spChg>
      </pc:sldMasterChg>
      <pc:sldMasterChg chg="modSp mod">
        <pc:chgData name="COSTIER Carine" userId="9535b236-5d50-42e7-8336-f679f38bf14a" providerId="ADAL" clId="{4213CB6C-DC4F-4EEC-92FF-B5DB842F965D}" dt="2023-07-03T15:07:29" v="0" actId="33475"/>
        <pc:sldMasterMkLst>
          <pc:docMk/>
          <pc:sldMasterMk cId="12198946" sldId="2147483890"/>
        </pc:sldMasterMkLst>
        <pc:spChg chg="add mod">
          <ac:chgData name="COSTIER Carine" userId="9535b236-5d50-42e7-8336-f679f38bf14a" providerId="ADAL" clId="{4213CB6C-DC4F-4EEC-92FF-B5DB842F965D}" dt="2023-07-03T15:07:29" v="0" actId="33475"/>
          <ac:spMkLst>
            <pc:docMk/>
            <pc:sldMasterMk cId="12198946" sldId="2147483890"/>
            <ac:spMk id="4" creationId="{7167A967-EC56-4F63-8AAF-04DAF3E17840}"/>
          </ac:spMkLst>
        </pc:spChg>
      </pc:sldMasterChg>
      <pc:sldMasterChg chg="modSp mod">
        <pc:chgData name="COSTIER Carine" userId="9535b236-5d50-42e7-8336-f679f38bf14a" providerId="ADAL" clId="{4213CB6C-DC4F-4EEC-92FF-B5DB842F965D}" dt="2023-07-03T15:07:29" v="0" actId="33475"/>
        <pc:sldMasterMkLst>
          <pc:docMk/>
          <pc:sldMasterMk cId="1457445702" sldId="2147483901"/>
        </pc:sldMasterMkLst>
        <pc:spChg chg="add mod">
          <ac:chgData name="COSTIER Carine" userId="9535b236-5d50-42e7-8336-f679f38bf14a" providerId="ADAL" clId="{4213CB6C-DC4F-4EEC-92FF-B5DB842F965D}" dt="2023-07-03T15:07:29" v="0" actId="33475"/>
          <ac:spMkLst>
            <pc:docMk/>
            <pc:sldMasterMk cId="1457445702" sldId="2147483901"/>
            <ac:spMk id="4" creationId="{0E06E48A-C839-45C8-AA38-41F32FCDF2FD}"/>
          </ac:spMkLst>
        </pc:spChg>
      </pc:sldMasterChg>
      <pc:sldMasterChg chg="modSp mod">
        <pc:chgData name="COSTIER Carine" userId="9535b236-5d50-42e7-8336-f679f38bf14a" providerId="ADAL" clId="{4213CB6C-DC4F-4EEC-92FF-B5DB842F965D}" dt="2023-07-03T15:07:29" v="0" actId="33475"/>
        <pc:sldMasterMkLst>
          <pc:docMk/>
          <pc:sldMasterMk cId="3421944344" sldId="2147483910"/>
        </pc:sldMasterMkLst>
        <pc:spChg chg="add mod">
          <ac:chgData name="COSTIER Carine" userId="9535b236-5d50-42e7-8336-f679f38bf14a" providerId="ADAL" clId="{4213CB6C-DC4F-4EEC-92FF-B5DB842F965D}" dt="2023-07-03T15:07:29" v="0" actId="33475"/>
          <ac:spMkLst>
            <pc:docMk/>
            <pc:sldMasterMk cId="3421944344" sldId="2147483910"/>
            <ac:spMk id="5" creationId="{2FEF70A2-7A48-74D8-9452-159F349E3055}"/>
          </ac:spMkLst>
        </pc:sp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Série 1</c:v>
                </c:pt>
              </c:strCache>
            </c:strRef>
          </c:tx>
          <c:spPr>
            <a:ln w="38100" cap="rnd">
              <a:solidFill>
                <a:schemeClr val="tx2">
                  <a:lumMod val="50000"/>
                </a:schemeClr>
              </a:solidFill>
              <a:round/>
              <a:headEnd type="oval" w="lg" len="lg"/>
              <a:tailEnd type="oval" w="lg" len="lg"/>
            </a:ln>
            <a:effectLst/>
          </c:spPr>
          <c:marker>
            <c:symbol val="none"/>
          </c:marker>
          <c:dPt>
            <c:idx val="1"/>
            <c:marker>
              <c:symbol val="none"/>
            </c:marker>
            <c:bubble3D val="0"/>
            <c:spPr>
              <a:ln w="38100" cap="rnd" cmpd="sng">
                <a:solidFill>
                  <a:schemeClr val="tx2">
                    <a:lumMod val="50000"/>
                  </a:schemeClr>
                </a:solidFill>
                <a:round/>
                <a:headEnd type="oval" w="lg" len="lg"/>
                <a:tailEnd type="oval" w="lg" len="lg"/>
              </a:ln>
              <a:effectLst/>
            </c:spPr>
            <c:extLst>
              <c:ext xmlns:c16="http://schemas.microsoft.com/office/drawing/2014/chart" uri="{C3380CC4-5D6E-409C-BE32-E72D297353CC}">
                <c16:uniqueId val="{00000001-939B-467D-9B2A-198391F19B83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rgbClr val="C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r-F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939B-467D-9B2A-198391F19B83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rgbClr val="C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r-F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47A3-480D-A5D9-9D211090EC2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Feuil1!$A$2:$A$4</c:f>
              <c:strCache>
                <c:ptCount val="3"/>
                <c:pt idx="0">
                  <c:v>VPC KOR</c:v>
                </c:pt>
                <c:pt idx="1">
                  <c:v>CO KOR</c:v>
                </c:pt>
                <c:pt idx="2">
                  <c:v>CO KOR + EXP</c:v>
                </c:pt>
              </c:strCache>
            </c:strRef>
          </c:cat>
          <c:val>
            <c:numRef>
              <c:f>Feuil1!$B$2:$B$4</c:f>
              <c:numCache>
                <c:formatCode>General</c:formatCode>
                <c:ptCount val="3"/>
                <c:pt idx="0">
                  <c:v>7.5</c:v>
                </c:pt>
                <c:pt idx="1">
                  <c:v>9</c:v>
                </c:pt>
                <c:pt idx="2">
                  <c:v>10.1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39B-467D-9B2A-198391F19B83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78124735"/>
        <c:axId val="78118975"/>
      </c:lineChart>
      <c:catAx>
        <c:axId val="78124735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78118975"/>
        <c:crosses val="autoZero"/>
        <c:auto val="1"/>
        <c:lblAlgn val="ctr"/>
        <c:lblOffset val="100"/>
        <c:noMultiLvlLbl val="0"/>
      </c:catAx>
      <c:valAx>
        <c:axId val="781189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812473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Série 1</c:v>
                </c:pt>
              </c:strCache>
            </c:strRef>
          </c:tx>
          <c:spPr>
            <a:ln w="28575" cap="rnd">
              <a:solidFill>
                <a:schemeClr val="tx2"/>
              </a:solidFill>
              <a:round/>
              <a:headEnd type="oval" w="lg" len="lg"/>
              <a:tailEnd type="oval" w="lg" len="lg"/>
            </a:ln>
            <a:effectLst/>
          </c:spPr>
          <c:marker>
            <c:symbol val="none"/>
          </c:marker>
          <c:dPt>
            <c:idx val="0"/>
            <c:marker>
              <c:symbol val="none"/>
            </c:marker>
            <c:bubble3D val="0"/>
            <c:spPr>
              <a:ln w="38100" cap="rnd">
                <a:solidFill>
                  <a:schemeClr val="tx2"/>
                </a:solidFill>
                <a:round/>
                <a:headEnd type="oval" w="lg" len="lg"/>
                <a:tailEnd type="oval" w="lg" len="lg"/>
              </a:ln>
              <a:effectLst/>
            </c:spPr>
            <c:extLst>
              <c:ext xmlns:c16="http://schemas.microsoft.com/office/drawing/2014/chart" uri="{C3380CC4-5D6E-409C-BE32-E72D297353CC}">
                <c16:uniqueId val="{00000006-4C29-4E05-AA1C-DC550A8AAEEE}"/>
              </c:ext>
            </c:extLst>
          </c:dPt>
          <c:dPt>
            <c:idx val="1"/>
            <c:marker>
              <c:symbol val="none"/>
            </c:marker>
            <c:bubble3D val="0"/>
            <c:spPr>
              <a:ln w="38100" cap="rnd" cmpd="sng">
                <a:solidFill>
                  <a:schemeClr val="tx2"/>
                </a:solidFill>
                <a:round/>
                <a:headEnd type="oval" w="lg" len="lg"/>
                <a:tailEnd type="oval" w="lg" len="lg"/>
              </a:ln>
              <a:effectLst/>
            </c:spPr>
            <c:extLst>
              <c:ext xmlns:c16="http://schemas.microsoft.com/office/drawing/2014/chart" uri="{C3380CC4-5D6E-409C-BE32-E72D297353CC}">
                <c16:uniqueId val="{00000004-4C29-4E05-AA1C-DC550A8AAEEE}"/>
              </c:ext>
            </c:extLst>
          </c:dPt>
          <c:dPt>
            <c:idx val="2"/>
            <c:marker>
              <c:symbol val="none"/>
            </c:marker>
            <c:bubble3D val="0"/>
            <c:spPr>
              <a:ln w="38100" cap="rnd">
                <a:solidFill>
                  <a:schemeClr val="tx2"/>
                </a:solidFill>
                <a:round/>
                <a:headEnd type="oval" w="lg" len="lg"/>
                <a:tailEnd type="oval" w="lg" len="lg"/>
              </a:ln>
              <a:effectLst/>
            </c:spPr>
            <c:extLst>
              <c:ext xmlns:c16="http://schemas.microsoft.com/office/drawing/2014/chart" uri="{C3380CC4-5D6E-409C-BE32-E72D297353CC}">
                <c16:uniqueId val="{00000005-4C29-4E05-AA1C-DC550A8AAEE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Feuil1!$A$2:$A$4</c:f>
              <c:strCache>
                <c:ptCount val="3"/>
                <c:pt idx="0">
                  <c:v>VPC KOR</c:v>
                </c:pt>
                <c:pt idx="1">
                  <c:v>CO KOR</c:v>
                </c:pt>
                <c:pt idx="2">
                  <c:v>CO KOR + EXP</c:v>
                </c:pt>
              </c:strCache>
            </c:strRef>
          </c:cat>
          <c:val>
            <c:numRef>
              <c:f>Feuil1!$B$2:$B$4</c:f>
              <c:numCache>
                <c:formatCode>General</c:formatCode>
                <c:ptCount val="3"/>
                <c:pt idx="0">
                  <c:v>-265</c:v>
                </c:pt>
                <c:pt idx="1">
                  <c:v>-258</c:v>
                </c:pt>
                <c:pt idx="2">
                  <c:v>-299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C29-4E05-AA1C-DC550A8AAEEE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78124735"/>
        <c:axId val="78118975"/>
      </c:lineChart>
      <c:catAx>
        <c:axId val="78124735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78118975"/>
        <c:crosses val="autoZero"/>
        <c:auto val="1"/>
        <c:lblAlgn val="ctr"/>
        <c:lblOffset val="100"/>
        <c:noMultiLvlLbl val="0"/>
      </c:catAx>
      <c:valAx>
        <c:axId val="781189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812473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Série 1</c:v>
                </c:pt>
              </c:strCache>
            </c:strRef>
          </c:tx>
          <c:spPr>
            <a:ln w="38100" cap="rnd">
              <a:solidFill>
                <a:schemeClr val="bg2"/>
              </a:solidFill>
              <a:round/>
              <a:headEnd type="oval" w="lg" len="lg"/>
              <a:tailEnd type="oval" w="lg" len="lg"/>
            </a:ln>
            <a:effectLst/>
          </c:spPr>
          <c:marker>
            <c:symbol val="none"/>
          </c:marker>
          <c:dPt>
            <c:idx val="1"/>
            <c:marker>
              <c:symbol val="none"/>
            </c:marker>
            <c:bubble3D val="0"/>
            <c:spPr>
              <a:ln w="38100" cap="rnd" cmpd="sng">
                <a:solidFill>
                  <a:schemeClr val="bg2"/>
                </a:solidFill>
                <a:round/>
                <a:headEnd type="oval" w="lg" len="lg"/>
                <a:tailEnd type="oval" w="lg" len="lg"/>
              </a:ln>
              <a:effectLst/>
            </c:spPr>
            <c:extLst>
              <c:ext xmlns:c16="http://schemas.microsoft.com/office/drawing/2014/chart" uri="{C3380CC4-5D6E-409C-BE32-E72D297353CC}">
                <c16:uniqueId val="{00000001-939B-467D-9B2A-198391F19B83}"/>
              </c:ext>
            </c:extLst>
          </c:dPt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rgbClr val="C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r-F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939B-467D-9B2A-198391F19B83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0" i="0" u="none" strike="noStrike" kern="1200" baseline="0">
                      <a:solidFill>
                        <a:srgbClr val="C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r-FR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939B-467D-9B2A-198391F19B8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Feuil1!$A$2:$A$4</c:f>
              <c:strCache>
                <c:ptCount val="3"/>
                <c:pt idx="0">
                  <c:v>VPC KOR</c:v>
                </c:pt>
                <c:pt idx="1">
                  <c:v>CO KOR</c:v>
                </c:pt>
                <c:pt idx="2">
                  <c:v>CO KOR + EXP</c:v>
                </c:pt>
              </c:strCache>
            </c:strRef>
          </c:cat>
          <c:val>
            <c:numRef>
              <c:f>Feuil1!$B$2:$B$4</c:f>
              <c:numCache>
                <c:formatCode>General</c:formatCode>
                <c:ptCount val="3"/>
                <c:pt idx="0">
                  <c:v>14.5</c:v>
                </c:pt>
                <c:pt idx="1">
                  <c:v>16.100000000000001</c:v>
                </c:pt>
                <c:pt idx="2">
                  <c:v>17.3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39B-467D-9B2A-198391F19B83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78124735"/>
        <c:axId val="78118975"/>
      </c:lineChart>
      <c:catAx>
        <c:axId val="78124735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78118975"/>
        <c:crosses val="autoZero"/>
        <c:auto val="1"/>
        <c:lblAlgn val="ctr"/>
        <c:lblOffset val="100"/>
        <c:noMultiLvlLbl val="0"/>
      </c:catAx>
      <c:valAx>
        <c:axId val="781189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812473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Série 1</c:v>
                </c:pt>
              </c:strCache>
            </c:strRef>
          </c:tx>
          <c:spPr>
            <a:ln w="28575" cap="rnd">
              <a:solidFill>
                <a:schemeClr val="bg2"/>
              </a:solidFill>
              <a:round/>
              <a:headEnd type="oval" w="lg" len="lg"/>
              <a:tailEnd type="oval" w="lg" len="lg"/>
            </a:ln>
            <a:effectLst/>
          </c:spPr>
          <c:marker>
            <c:symbol val="none"/>
          </c:marker>
          <c:dPt>
            <c:idx val="0"/>
            <c:marker>
              <c:symbol val="none"/>
            </c:marker>
            <c:bubble3D val="0"/>
            <c:spPr>
              <a:ln w="38100" cap="rnd">
                <a:solidFill>
                  <a:schemeClr val="bg2"/>
                </a:solidFill>
                <a:round/>
                <a:headEnd type="oval" w="lg" len="lg"/>
                <a:tailEnd type="oval" w="lg" len="lg"/>
              </a:ln>
              <a:effectLst/>
            </c:spPr>
            <c:extLst>
              <c:ext xmlns:c16="http://schemas.microsoft.com/office/drawing/2014/chart" uri="{C3380CC4-5D6E-409C-BE32-E72D297353CC}">
                <c16:uniqueId val="{00000004-B25A-48E9-90D2-ACD46B230ECE}"/>
              </c:ext>
            </c:extLst>
          </c:dPt>
          <c:dPt>
            <c:idx val="1"/>
            <c:marker>
              <c:symbol val="none"/>
            </c:marker>
            <c:bubble3D val="0"/>
            <c:spPr>
              <a:ln w="38100" cap="rnd" cmpd="sng">
                <a:solidFill>
                  <a:schemeClr val="bg2"/>
                </a:solidFill>
                <a:round/>
                <a:headEnd type="oval" w="lg" len="lg"/>
                <a:tailEnd type="oval" w="lg" len="lg"/>
              </a:ln>
              <a:effectLst/>
            </c:spPr>
            <c:extLst>
              <c:ext xmlns:c16="http://schemas.microsoft.com/office/drawing/2014/chart" uri="{C3380CC4-5D6E-409C-BE32-E72D297353CC}">
                <c16:uniqueId val="{00000001-B25A-48E9-90D2-ACD46B230ECE}"/>
              </c:ext>
            </c:extLst>
          </c:dPt>
          <c:dPt>
            <c:idx val="2"/>
            <c:marker>
              <c:symbol val="none"/>
            </c:marker>
            <c:bubble3D val="0"/>
            <c:spPr>
              <a:ln w="38100" cap="rnd">
                <a:solidFill>
                  <a:schemeClr val="bg2"/>
                </a:solidFill>
                <a:round/>
                <a:headEnd type="oval" w="lg" len="lg"/>
                <a:tailEnd type="oval" w="lg" len="lg"/>
              </a:ln>
              <a:effectLst/>
            </c:spPr>
            <c:extLst>
              <c:ext xmlns:c16="http://schemas.microsoft.com/office/drawing/2014/chart" uri="{C3380CC4-5D6E-409C-BE32-E72D297353CC}">
                <c16:uniqueId val="{00000003-B25A-48E9-90D2-ACD46B230EC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Feuil1!$A$2:$A$4</c:f>
              <c:strCache>
                <c:ptCount val="3"/>
                <c:pt idx="0">
                  <c:v>VPC KOR</c:v>
                </c:pt>
                <c:pt idx="1">
                  <c:v>CO KOR</c:v>
                </c:pt>
                <c:pt idx="2">
                  <c:v>CO KOR + EXP</c:v>
                </c:pt>
              </c:strCache>
            </c:strRef>
          </c:cat>
          <c:val>
            <c:numRef>
              <c:f>Feuil1!$B$2:$B$4</c:f>
              <c:numCache>
                <c:formatCode>General</c:formatCode>
                <c:ptCount val="3"/>
                <c:pt idx="0">
                  <c:v>3854</c:v>
                </c:pt>
                <c:pt idx="1">
                  <c:v>4286</c:v>
                </c:pt>
                <c:pt idx="2">
                  <c:v>4775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B25A-48E9-90D2-ACD46B230ECE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78124735"/>
        <c:axId val="78118975"/>
      </c:lineChart>
      <c:catAx>
        <c:axId val="78124735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78118975"/>
        <c:crosses val="autoZero"/>
        <c:auto val="1"/>
        <c:lblAlgn val="ctr"/>
        <c:lblOffset val="100"/>
        <c:noMultiLvlLbl val="0"/>
      </c:catAx>
      <c:valAx>
        <c:axId val="781189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812473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Série 1</c:v>
                </c:pt>
              </c:strCache>
            </c:strRef>
          </c:tx>
          <c:spPr>
            <a:ln w="38100" cap="rnd">
              <a:solidFill>
                <a:schemeClr val="tx2"/>
              </a:solidFill>
              <a:round/>
              <a:headEnd type="oval" w="lg" len="lg"/>
              <a:tailEnd type="oval" w="lg" len="lg"/>
            </a:ln>
            <a:effectLst/>
          </c:spPr>
          <c:marker>
            <c:symbol val="none"/>
          </c:marker>
          <c:dPt>
            <c:idx val="1"/>
            <c:marker>
              <c:symbol val="none"/>
            </c:marker>
            <c:bubble3D val="0"/>
            <c:spPr>
              <a:ln w="38100" cap="rnd" cmpd="sng">
                <a:solidFill>
                  <a:schemeClr val="tx2"/>
                </a:solidFill>
                <a:round/>
                <a:headEnd type="oval" w="lg" len="lg"/>
                <a:tailEnd type="oval" w="lg" len="lg"/>
              </a:ln>
              <a:effectLst/>
            </c:spPr>
            <c:extLst>
              <c:ext xmlns:c16="http://schemas.microsoft.com/office/drawing/2014/chart" uri="{C3380CC4-5D6E-409C-BE32-E72D297353CC}">
                <c16:uniqueId val="{00000001-2DDF-4474-9F33-64253F74D54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Feuil1!$A$2:$A$4</c:f>
              <c:strCache>
                <c:ptCount val="3"/>
                <c:pt idx="0">
                  <c:v>VPC KOR</c:v>
                </c:pt>
                <c:pt idx="1">
                  <c:v>CO KOR</c:v>
                </c:pt>
                <c:pt idx="2">
                  <c:v>CO KOR + EXP</c:v>
                </c:pt>
              </c:strCache>
            </c:strRef>
          </c:cat>
          <c:val>
            <c:numRef>
              <c:f>Feuil1!$B$2:$B$4</c:f>
              <c:numCache>
                <c:formatCode>General</c:formatCode>
                <c:ptCount val="3"/>
                <c:pt idx="0">
                  <c:v>-99</c:v>
                </c:pt>
                <c:pt idx="1">
                  <c:v>-89</c:v>
                </c:pt>
                <c:pt idx="2">
                  <c:v>-120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2DDF-4474-9F33-64253F74D542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78124735"/>
        <c:axId val="78118975"/>
      </c:lineChart>
      <c:catAx>
        <c:axId val="78124735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78118975"/>
        <c:crosses val="autoZero"/>
        <c:auto val="1"/>
        <c:lblAlgn val="ctr"/>
        <c:lblOffset val="100"/>
        <c:noMultiLvlLbl val="0"/>
      </c:catAx>
      <c:valAx>
        <c:axId val="78118975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812473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8.png"/><Relationship Id="rId1" Type="http://schemas.openxmlformats.org/officeDocument/2006/relationships/theme" Target="../theme/theme2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phique 19">
            <a:extLst>
              <a:ext uri="{FF2B5EF4-FFF2-40B4-BE49-F238E27FC236}">
                <a16:creationId xmlns:a16="http://schemas.microsoft.com/office/drawing/2014/main" id="{C213C1BD-70C9-2B45-987A-A4F96CABA7A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6963" y="310256"/>
            <a:ext cx="938104" cy="46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6985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8.png"/><Relationship Id="rId1" Type="http://schemas.openxmlformats.org/officeDocument/2006/relationships/theme" Target="../theme/theme2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e l'image des diapositives 7">
            <a:extLst>
              <a:ext uri="{FF2B5EF4-FFF2-40B4-BE49-F238E27FC236}">
                <a16:creationId xmlns:a16="http://schemas.microsoft.com/office/drawing/2014/main" id="{45A0CC9F-496E-F04A-A1FC-D4B7D07E0B8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24" name="Espace réservé des notes 23">
            <a:extLst>
              <a:ext uri="{FF2B5EF4-FFF2-40B4-BE49-F238E27FC236}">
                <a16:creationId xmlns:a16="http://schemas.microsoft.com/office/drawing/2014/main" id="{9378D8B6-C1F9-6B47-BBA7-5B49B31123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44211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pic>
        <p:nvPicPr>
          <p:cNvPr id="25" name="Graphique 24">
            <a:extLst>
              <a:ext uri="{FF2B5EF4-FFF2-40B4-BE49-F238E27FC236}">
                <a16:creationId xmlns:a16="http://schemas.microsoft.com/office/drawing/2014/main" id="{8BE47DC6-B293-B346-8560-7D8E36D5FA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6963" y="310256"/>
            <a:ext cx="938104" cy="46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834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893844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990238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505820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B951DA-A3D2-4C9B-BA8A-EF992A349600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12242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B951DA-A3D2-4C9B-BA8A-EF992A349600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51067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68794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7654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6.xml"/><Relationship Id="rId4" Type="http://schemas.openxmlformats.org/officeDocument/2006/relationships/image" Target="../media/image4.svg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svg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5B84175-CB4D-E947-A00E-D1C020E75D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52000" y="1008000"/>
            <a:ext cx="11684001" cy="31449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lang="en-GB" sz="1800" b="1" dirty="0">
                <a:latin typeface="Renault Group" pitchFamily="2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  <a:defRPr lang="en-GB" sz="1600" dirty="0">
                <a:latin typeface="Renault Group" pitchFamily="2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  <a:def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None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3</a:t>
            </a:r>
          </a:p>
        </p:txBody>
      </p:sp>
      <p:sp>
        <p:nvSpPr>
          <p:cNvPr id="10" name="Titre 5">
            <a:extLst>
              <a:ext uri="{FF2B5EF4-FFF2-40B4-BE49-F238E27FC236}">
                <a16:creationId xmlns:a16="http://schemas.microsoft.com/office/drawing/2014/main" id="{96E22CB8-8AE6-9D4C-AAE4-15295EE146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22251"/>
            <a:ext cx="11699874" cy="250826"/>
          </a:xfrm>
          <a:prstGeom prst="rect">
            <a:avLst/>
          </a:prstGeom>
        </p:spPr>
        <p:txBody>
          <a:bodyPr tIns="0" anchor="t" anchorCtr="0"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Title</a:t>
            </a:r>
          </a:p>
        </p:txBody>
      </p:sp>
      <p:sp>
        <p:nvSpPr>
          <p:cNvPr id="13" name="Espace réservé du texte 26">
            <a:extLst>
              <a:ext uri="{FF2B5EF4-FFF2-40B4-BE49-F238E27FC236}">
                <a16:creationId xmlns:a16="http://schemas.microsoft.com/office/drawing/2014/main" id="{1E542D48-4D6E-2A4C-AD01-6A7536E1C28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0" y="5271246"/>
            <a:ext cx="12192000" cy="1335927"/>
          </a:xfrm>
          <a:prstGeom prst="rect">
            <a:avLst/>
          </a:prstGeom>
        </p:spPr>
        <p:txBody>
          <a:bodyPr lIns="251999" tIns="251999" rIns="251999" bIns="251999"/>
          <a:lstStyle>
            <a:lvl1pPr marL="0" indent="0">
              <a:spcBef>
                <a:spcPts val="3000"/>
              </a:spcBef>
              <a:spcAft>
                <a:spcPts val="600"/>
              </a:spcAft>
              <a:buNone/>
              <a:tabLst/>
              <a:defRPr lang="fr-FR" sz="1000" kern="1200" cap="all" spc="450" baseline="0" dirty="0">
                <a:solidFill>
                  <a:schemeClr val="bg1">
                    <a:lumMod val="75000"/>
                  </a:schemeClr>
                </a:solidFill>
                <a:latin typeface="Renault Group" pitchFamily="2" charset="0"/>
                <a:ea typeface="+mn-ea"/>
                <a:cs typeface="+mn-cs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  <a:tabLst/>
              <a:defRPr sz="1400">
                <a:solidFill>
                  <a:schemeClr val="tx1"/>
                </a:solidFill>
                <a:latin typeface="Renault Group" pitchFamily="2" charset="0"/>
              </a:defRPr>
            </a:lvl2pPr>
            <a:lvl3pPr marL="180000" indent="-180000">
              <a:lnSpc>
                <a:spcPct val="100000"/>
              </a:lnSpc>
              <a:buClr>
                <a:schemeClr val="tx1"/>
              </a:buClr>
              <a:buFont typeface="Wingdings" pitchFamily="2" charset="2"/>
              <a:buChar char="§"/>
              <a:tabLst/>
              <a:defRPr sz="1400">
                <a:solidFill>
                  <a:schemeClr val="tx1"/>
                </a:solidFill>
                <a:latin typeface="Renault Group" pitchFamily="2" charset="0"/>
              </a:defRPr>
            </a:lvl3pPr>
            <a:lvl4pPr marL="180000" indent="-180000">
              <a:lnSpc>
                <a:spcPct val="100000"/>
              </a:lnSpc>
              <a:buClr>
                <a:schemeClr val="accent2"/>
              </a:buClr>
              <a:buFont typeface="Wingdings" pitchFamily="2" charset="2"/>
              <a:buNone/>
              <a:tabLst/>
              <a:defRPr sz="1400"/>
            </a:lvl4pPr>
            <a:lvl5pPr marL="180000" indent="-180000">
              <a:lnSpc>
                <a:spcPct val="100000"/>
              </a:lnSpc>
              <a:buClr>
                <a:schemeClr val="accent2"/>
              </a:buClr>
              <a:buFont typeface="Wingdings" pitchFamily="2" charset="2"/>
              <a:buChar char="§"/>
              <a:tabLst/>
              <a:defRPr sz="14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3000"/>
              </a:spcBef>
              <a:spcAft>
                <a:spcPts val="600"/>
              </a:spcAft>
              <a:buFont typeface="Arial" panose="020B0604020202020204" pitchFamily="34" charset="0"/>
              <a:buNone/>
              <a:tabLst/>
            </a:pPr>
            <a:r>
              <a:rPr lang="fr-FR"/>
              <a:t>Key </a:t>
            </a:r>
            <a:r>
              <a:rPr lang="fr-FR" err="1"/>
              <a:t>takeaways</a:t>
            </a:r>
            <a:endParaRPr lang="fr-FR"/>
          </a:p>
          <a:p>
            <a:pPr lvl="1"/>
            <a:r>
              <a:rPr lang="fr-FR" err="1"/>
              <a:t>Text</a:t>
            </a:r>
            <a:r>
              <a:rPr lang="fr-FR"/>
              <a:t> </a:t>
            </a:r>
            <a:r>
              <a:rPr lang="fr-FR" err="1"/>
              <a:t>level</a:t>
            </a:r>
            <a:r>
              <a:rPr lang="fr-FR"/>
              <a:t> 1</a:t>
            </a:r>
          </a:p>
          <a:p>
            <a:pPr lvl="2"/>
            <a:r>
              <a:rPr lang="fr-FR" err="1"/>
              <a:t>Text</a:t>
            </a:r>
            <a:r>
              <a:rPr lang="fr-FR"/>
              <a:t> </a:t>
            </a:r>
            <a:r>
              <a:rPr lang="fr-FR" err="1"/>
              <a:t>level</a:t>
            </a:r>
            <a:r>
              <a:rPr lang="fr-FR"/>
              <a:t> 2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B8326DA-955F-974A-8E92-E3A9A09CE7B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781554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6D6556AC-24E5-3646-BCAB-9EDB710D61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22251"/>
            <a:ext cx="8750300" cy="250826"/>
          </a:xfrm>
          <a:prstGeom prst="rect">
            <a:avLst/>
          </a:prstGeom>
        </p:spPr>
        <p:txBody>
          <a:bodyPr tIns="0" anchor="t" anchorCtr="0"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Title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5B84175-CB4D-E947-A00E-D1C020E75D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51999" y="1006475"/>
            <a:ext cx="8736425" cy="56007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lang="en-GB" sz="1800" b="1" dirty="0">
                <a:latin typeface="Renault Group" pitchFamily="2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  <a:defRPr lang="en-GB" sz="1600" dirty="0">
                <a:latin typeface="Renault Group" pitchFamily="2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  <a:def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3</a:t>
            </a:r>
          </a:p>
        </p:txBody>
      </p:sp>
      <p:sp>
        <p:nvSpPr>
          <p:cNvPr id="36" name="Espace réservé du texte 26">
            <a:extLst>
              <a:ext uri="{FF2B5EF4-FFF2-40B4-BE49-F238E27FC236}">
                <a16:creationId xmlns:a16="http://schemas.microsoft.com/office/drawing/2014/main" id="{169D14EF-1077-B047-9018-A6BE639D955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12250" y="0"/>
            <a:ext cx="3079750" cy="6607174"/>
          </a:xfrm>
          <a:prstGeom prst="rect">
            <a:avLst/>
          </a:prstGeom>
        </p:spPr>
        <p:txBody>
          <a:bodyPr lIns="251999" tIns="251999" rIns="251999" bIns="251999"/>
          <a:lstStyle>
            <a:lvl1pPr marL="0" indent="0">
              <a:spcBef>
                <a:spcPts val="3000"/>
              </a:spcBef>
              <a:spcAft>
                <a:spcPts val="600"/>
              </a:spcAft>
              <a:buNone/>
              <a:tabLst/>
              <a:defRPr sz="1000" cap="all" spc="450" baseline="0">
                <a:solidFill>
                  <a:schemeClr val="bg1">
                    <a:lumMod val="75000"/>
                  </a:schemeClr>
                </a:solidFill>
                <a:latin typeface="Renault Group" pitchFamily="2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  <a:tabLst/>
              <a:defRPr sz="1400">
                <a:solidFill>
                  <a:schemeClr val="tx1"/>
                </a:solidFill>
                <a:latin typeface="Renault Group" pitchFamily="2" charset="0"/>
              </a:defRPr>
            </a:lvl2pPr>
            <a:lvl3pPr marL="180000" indent="-180000">
              <a:lnSpc>
                <a:spcPct val="100000"/>
              </a:lnSpc>
              <a:buClr>
                <a:schemeClr val="tx1"/>
              </a:buClr>
              <a:buFont typeface="Wingdings" pitchFamily="2" charset="2"/>
              <a:buChar char="§"/>
              <a:tabLst/>
              <a:defRPr sz="1400">
                <a:solidFill>
                  <a:schemeClr val="tx1"/>
                </a:solidFill>
                <a:latin typeface="Renault Group" pitchFamily="2" charset="0"/>
              </a:defRPr>
            </a:lvl3pPr>
            <a:lvl4pPr marL="180000" indent="-180000">
              <a:lnSpc>
                <a:spcPct val="100000"/>
              </a:lnSpc>
              <a:buClr>
                <a:schemeClr val="accent2"/>
              </a:buClr>
              <a:buFont typeface="Wingdings" pitchFamily="2" charset="2"/>
              <a:buChar char="§"/>
              <a:tabLst/>
              <a:defRPr sz="1400"/>
            </a:lvl4pPr>
            <a:lvl5pPr marL="180000" indent="-180000">
              <a:lnSpc>
                <a:spcPct val="100000"/>
              </a:lnSpc>
              <a:buClr>
                <a:schemeClr val="accent2"/>
              </a:buClr>
              <a:buFont typeface="Wingdings" pitchFamily="2" charset="2"/>
              <a:buChar char="§"/>
              <a:tabLst/>
              <a:defRPr sz="1400"/>
            </a:lvl5pPr>
          </a:lstStyle>
          <a:p>
            <a:pPr lvl="0"/>
            <a:r>
              <a:rPr lang="fr-FR"/>
              <a:t>Key </a:t>
            </a:r>
            <a:r>
              <a:rPr lang="fr-FR" err="1"/>
              <a:t>takeaways</a:t>
            </a:r>
            <a:endParaRPr lang="fr-FR"/>
          </a:p>
          <a:p>
            <a:pPr lvl="1"/>
            <a:r>
              <a:rPr lang="fr-FR" err="1"/>
              <a:t>Text</a:t>
            </a:r>
            <a:r>
              <a:rPr lang="fr-FR"/>
              <a:t> </a:t>
            </a:r>
            <a:r>
              <a:rPr lang="fr-FR" err="1"/>
              <a:t>level</a:t>
            </a:r>
            <a:r>
              <a:rPr lang="fr-FR"/>
              <a:t> 1</a:t>
            </a:r>
          </a:p>
          <a:p>
            <a:pPr lvl="2"/>
            <a:r>
              <a:rPr lang="fr-FR" err="1"/>
              <a:t>Text</a:t>
            </a:r>
            <a:r>
              <a:rPr lang="fr-FR"/>
              <a:t> </a:t>
            </a:r>
            <a:r>
              <a:rPr lang="fr-FR" err="1"/>
              <a:t>level</a:t>
            </a:r>
            <a:r>
              <a:rPr lang="fr-FR"/>
              <a:t> 2</a:t>
            </a:r>
            <a:endParaRPr lang="en-GB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D778A358-1973-984B-805B-8BB6968F978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2688383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6D6556AC-24E5-3646-BCAB-9EDB710D61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22251"/>
            <a:ext cx="8750300" cy="250826"/>
          </a:xfrm>
          <a:prstGeom prst="rect">
            <a:avLst/>
          </a:prstGeom>
        </p:spPr>
        <p:txBody>
          <a:bodyPr tIns="0" anchor="t" anchorCtr="0"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Title</a:t>
            </a:r>
          </a:p>
        </p:txBody>
      </p:sp>
      <p:sp>
        <p:nvSpPr>
          <p:cNvPr id="36" name="Espace réservé du texte 26">
            <a:extLst>
              <a:ext uri="{FF2B5EF4-FFF2-40B4-BE49-F238E27FC236}">
                <a16:creationId xmlns:a16="http://schemas.microsoft.com/office/drawing/2014/main" id="{169D14EF-1077-B047-9018-A6BE639D955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12250" y="0"/>
            <a:ext cx="3079750" cy="6607174"/>
          </a:xfrm>
          <a:prstGeom prst="rect">
            <a:avLst/>
          </a:prstGeom>
        </p:spPr>
        <p:txBody>
          <a:bodyPr lIns="251999" tIns="251999" rIns="251999" bIns="251999"/>
          <a:lstStyle>
            <a:lvl1pPr marL="0" indent="0">
              <a:spcBef>
                <a:spcPts val="3000"/>
              </a:spcBef>
              <a:spcAft>
                <a:spcPts val="600"/>
              </a:spcAft>
              <a:buNone/>
              <a:tabLst/>
              <a:defRPr sz="1000" cap="all" spc="450" baseline="0">
                <a:solidFill>
                  <a:schemeClr val="bg1">
                    <a:lumMod val="75000"/>
                  </a:schemeClr>
                </a:solidFill>
                <a:latin typeface="Renault Group" pitchFamily="2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  <a:tabLst/>
              <a:defRPr sz="1400">
                <a:solidFill>
                  <a:schemeClr val="tx1"/>
                </a:solidFill>
                <a:latin typeface="Renault Group" pitchFamily="2" charset="0"/>
              </a:defRPr>
            </a:lvl2pPr>
            <a:lvl3pPr marL="180000" indent="-180000">
              <a:lnSpc>
                <a:spcPct val="100000"/>
              </a:lnSpc>
              <a:buClr>
                <a:schemeClr val="tx1"/>
              </a:buClr>
              <a:buFont typeface="Wingdings" pitchFamily="2" charset="2"/>
              <a:buChar char="§"/>
              <a:tabLst/>
              <a:defRPr sz="1400">
                <a:solidFill>
                  <a:schemeClr val="tx1"/>
                </a:solidFill>
                <a:latin typeface="Renault Group" pitchFamily="2" charset="0"/>
              </a:defRPr>
            </a:lvl3pPr>
            <a:lvl4pPr marL="180000" indent="-180000">
              <a:lnSpc>
                <a:spcPct val="100000"/>
              </a:lnSpc>
              <a:buClr>
                <a:schemeClr val="accent2"/>
              </a:buClr>
              <a:buFont typeface="Wingdings" pitchFamily="2" charset="2"/>
              <a:buChar char="§"/>
              <a:tabLst/>
              <a:defRPr sz="1400"/>
            </a:lvl4pPr>
            <a:lvl5pPr marL="180000" indent="-180000">
              <a:lnSpc>
                <a:spcPct val="100000"/>
              </a:lnSpc>
              <a:buClr>
                <a:schemeClr val="accent2"/>
              </a:buClr>
              <a:buFont typeface="Wingdings" pitchFamily="2" charset="2"/>
              <a:buChar char="§"/>
              <a:tabLst/>
              <a:defRPr sz="1400"/>
            </a:lvl5pPr>
          </a:lstStyle>
          <a:p>
            <a:pPr lvl="0"/>
            <a:r>
              <a:rPr lang="fr-FR"/>
              <a:t>Key </a:t>
            </a:r>
            <a:r>
              <a:rPr lang="fr-FR" err="1"/>
              <a:t>takeaways</a:t>
            </a:r>
            <a:endParaRPr lang="fr-FR"/>
          </a:p>
          <a:p>
            <a:pPr lvl="1"/>
            <a:r>
              <a:rPr lang="fr-FR" err="1"/>
              <a:t>Text</a:t>
            </a:r>
            <a:r>
              <a:rPr lang="fr-FR"/>
              <a:t> </a:t>
            </a:r>
            <a:r>
              <a:rPr lang="fr-FR" err="1"/>
              <a:t>level</a:t>
            </a:r>
            <a:r>
              <a:rPr lang="fr-FR"/>
              <a:t> 1</a:t>
            </a:r>
          </a:p>
          <a:p>
            <a:pPr lvl="2"/>
            <a:r>
              <a:rPr lang="fr-FR" err="1"/>
              <a:t>Text</a:t>
            </a:r>
            <a:r>
              <a:rPr lang="fr-FR"/>
              <a:t> </a:t>
            </a:r>
            <a:r>
              <a:rPr lang="fr-FR" err="1"/>
              <a:t>level</a:t>
            </a:r>
            <a:r>
              <a:rPr lang="fr-FR"/>
              <a:t> 2</a:t>
            </a:r>
            <a:endParaRPr lang="en-GB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D778A358-1973-984B-805B-8BB6968F978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2063280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5B84175-CB4D-E947-A00E-D1C020E75D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52000" y="1008000"/>
            <a:ext cx="11684001" cy="31449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lang="en-GB" sz="1800" b="1" dirty="0">
                <a:latin typeface="Renault Group" pitchFamily="2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  <a:defRPr lang="en-GB" sz="1600" dirty="0">
                <a:latin typeface="Renault Group" pitchFamily="2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  <a:def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None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3</a:t>
            </a:r>
          </a:p>
        </p:txBody>
      </p:sp>
      <p:sp>
        <p:nvSpPr>
          <p:cNvPr id="10" name="Titre 5">
            <a:extLst>
              <a:ext uri="{FF2B5EF4-FFF2-40B4-BE49-F238E27FC236}">
                <a16:creationId xmlns:a16="http://schemas.microsoft.com/office/drawing/2014/main" id="{96E22CB8-8AE6-9D4C-AAE4-15295EE146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22251"/>
            <a:ext cx="11699874" cy="250826"/>
          </a:xfrm>
          <a:prstGeom prst="rect">
            <a:avLst/>
          </a:prstGeom>
        </p:spPr>
        <p:txBody>
          <a:bodyPr tIns="0" anchor="t" anchorCtr="0"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Title</a:t>
            </a:r>
          </a:p>
        </p:txBody>
      </p:sp>
      <p:sp>
        <p:nvSpPr>
          <p:cNvPr id="13" name="Espace réservé du texte 26">
            <a:extLst>
              <a:ext uri="{FF2B5EF4-FFF2-40B4-BE49-F238E27FC236}">
                <a16:creationId xmlns:a16="http://schemas.microsoft.com/office/drawing/2014/main" id="{1E542D48-4D6E-2A4C-AD01-6A7536E1C28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0" y="4279900"/>
            <a:ext cx="12192000" cy="2327274"/>
          </a:xfrm>
          <a:prstGeom prst="rect">
            <a:avLst/>
          </a:prstGeom>
        </p:spPr>
        <p:txBody>
          <a:bodyPr lIns="251999" tIns="251999" rIns="251999" bIns="251999"/>
          <a:lstStyle>
            <a:lvl1pPr marL="0" indent="0">
              <a:spcBef>
                <a:spcPts val="3000"/>
              </a:spcBef>
              <a:spcAft>
                <a:spcPts val="600"/>
              </a:spcAft>
              <a:buNone/>
              <a:tabLst/>
              <a:defRPr lang="fr-FR" sz="1000" kern="1200" cap="all" spc="450" baseline="0" dirty="0">
                <a:solidFill>
                  <a:schemeClr val="bg1">
                    <a:lumMod val="75000"/>
                  </a:schemeClr>
                </a:solidFill>
                <a:latin typeface="Renault Group" pitchFamily="2" charset="0"/>
                <a:ea typeface="+mn-ea"/>
                <a:cs typeface="+mn-cs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  <a:tabLst/>
              <a:defRPr sz="1400">
                <a:solidFill>
                  <a:schemeClr val="tx1"/>
                </a:solidFill>
                <a:latin typeface="Renault Group" pitchFamily="2" charset="0"/>
              </a:defRPr>
            </a:lvl2pPr>
            <a:lvl3pPr marL="180000" indent="-180000">
              <a:lnSpc>
                <a:spcPct val="100000"/>
              </a:lnSpc>
              <a:buClr>
                <a:schemeClr val="tx1"/>
              </a:buClr>
              <a:buFont typeface="Wingdings" pitchFamily="2" charset="2"/>
              <a:buChar char="§"/>
              <a:tabLst/>
              <a:defRPr sz="1400">
                <a:solidFill>
                  <a:schemeClr val="tx1"/>
                </a:solidFill>
                <a:latin typeface="Renault Group" pitchFamily="2" charset="0"/>
              </a:defRPr>
            </a:lvl3pPr>
            <a:lvl4pPr marL="180000" indent="-180000">
              <a:lnSpc>
                <a:spcPct val="100000"/>
              </a:lnSpc>
              <a:buClr>
                <a:schemeClr val="accent2"/>
              </a:buClr>
              <a:buFont typeface="Wingdings" pitchFamily="2" charset="2"/>
              <a:buNone/>
              <a:tabLst/>
              <a:defRPr sz="1400"/>
            </a:lvl4pPr>
            <a:lvl5pPr marL="180000" indent="-180000">
              <a:lnSpc>
                <a:spcPct val="100000"/>
              </a:lnSpc>
              <a:buClr>
                <a:schemeClr val="accent2"/>
              </a:buClr>
              <a:buFont typeface="Wingdings" pitchFamily="2" charset="2"/>
              <a:buChar char="§"/>
              <a:tabLst/>
              <a:defRPr sz="14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3000"/>
              </a:spcBef>
              <a:spcAft>
                <a:spcPts val="600"/>
              </a:spcAft>
              <a:buFont typeface="Arial" panose="020B0604020202020204" pitchFamily="34" charset="0"/>
              <a:buNone/>
              <a:tabLst/>
            </a:pPr>
            <a:r>
              <a:rPr lang="fr-FR"/>
              <a:t>Key </a:t>
            </a:r>
            <a:r>
              <a:rPr lang="fr-FR" err="1"/>
              <a:t>takeaways</a:t>
            </a:r>
            <a:endParaRPr lang="fr-FR"/>
          </a:p>
          <a:p>
            <a:pPr lvl="1"/>
            <a:r>
              <a:rPr lang="fr-FR" err="1"/>
              <a:t>Text</a:t>
            </a:r>
            <a:r>
              <a:rPr lang="fr-FR"/>
              <a:t> </a:t>
            </a:r>
            <a:r>
              <a:rPr lang="fr-FR" err="1"/>
              <a:t>level</a:t>
            </a:r>
            <a:r>
              <a:rPr lang="fr-FR"/>
              <a:t> 1</a:t>
            </a:r>
          </a:p>
          <a:p>
            <a:pPr lvl="2"/>
            <a:r>
              <a:rPr lang="fr-FR" err="1"/>
              <a:t>Text</a:t>
            </a:r>
            <a:r>
              <a:rPr lang="fr-FR"/>
              <a:t> </a:t>
            </a:r>
            <a:r>
              <a:rPr lang="fr-FR" err="1"/>
              <a:t>level</a:t>
            </a:r>
            <a:r>
              <a:rPr lang="fr-FR"/>
              <a:t> 2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B8326DA-955F-974A-8E92-E3A9A09CE7B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3788796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5">
            <a:extLst>
              <a:ext uri="{FF2B5EF4-FFF2-40B4-BE49-F238E27FC236}">
                <a16:creationId xmlns:a16="http://schemas.microsoft.com/office/drawing/2014/main" id="{96E22CB8-8AE6-9D4C-AAE4-15295EE146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22251"/>
            <a:ext cx="11699874" cy="250826"/>
          </a:xfrm>
          <a:prstGeom prst="rect">
            <a:avLst/>
          </a:prstGeom>
        </p:spPr>
        <p:txBody>
          <a:bodyPr tIns="0" anchor="t" anchorCtr="0"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Title</a:t>
            </a:r>
          </a:p>
        </p:txBody>
      </p:sp>
      <p:sp>
        <p:nvSpPr>
          <p:cNvPr id="13" name="Espace réservé du texte 26">
            <a:extLst>
              <a:ext uri="{FF2B5EF4-FFF2-40B4-BE49-F238E27FC236}">
                <a16:creationId xmlns:a16="http://schemas.microsoft.com/office/drawing/2014/main" id="{1E542D48-4D6E-2A4C-AD01-6A7536E1C28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0" y="4279900"/>
            <a:ext cx="12192000" cy="2327274"/>
          </a:xfrm>
          <a:prstGeom prst="rect">
            <a:avLst/>
          </a:prstGeom>
        </p:spPr>
        <p:txBody>
          <a:bodyPr lIns="251999" tIns="251999" rIns="251999" bIns="251999"/>
          <a:lstStyle>
            <a:lvl1pPr marL="0" indent="0">
              <a:spcBef>
                <a:spcPts val="3000"/>
              </a:spcBef>
              <a:spcAft>
                <a:spcPts val="600"/>
              </a:spcAft>
              <a:buNone/>
              <a:tabLst/>
              <a:defRPr lang="fr-FR" sz="1000" kern="1200" cap="all" spc="450" baseline="0" dirty="0">
                <a:solidFill>
                  <a:schemeClr val="bg1">
                    <a:lumMod val="75000"/>
                  </a:schemeClr>
                </a:solidFill>
                <a:latin typeface="Renault Group" pitchFamily="2" charset="0"/>
                <a:ea typeface="+mn-ea"/>
                <a:cs typeface="+mn-cs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  <a:tabLst/>
              <a:defRPr sz="1400">
                <a:solidFill>
                  <a:schemeClr val="tx1"/>
                </a:solidFill>
                <a:latin typeface="Renault Group" pitchFamily="2" charset="0"/>
              </a:defRPr>
            </a:lvl2pPr>
            <a:lvl3pPr marL="180000" indent="-180000">
              <a:lnSpc>
                <a:spcPct val="100000"/>
              </a:lnSpc>
              <a:buClr>
                <a:schemeClr val="tx1"/>
              </a:buClr>
              <a:buFont typeface="Wingdings" pitchFamily="2" charset="2"/>
              <a:buChar char="§"/>
              <a:tabLst/>
              <a:defRPr sz="1400">
                <a:solidFill>
                  <a:schemeClr val="tx1"/>
                </a:solidFill>
                <a:latin typeface="Renault Group" pitchFamily="2" charset="0"/>
              </a:defRPr>
            </a:lvl3pPr>
            <a:lvl4pPr marL="180000" indent="-180000">
              <a:lnSpc>
                <a:spcPct val="100000"/>
              </a:lnSpc>
              <a:buClr>
                <a:schemeClr val="accent2"/>
              </a:buClr>
              <a:buFont typeface="Wingdings" pitchFamily="2" charset="2"/>
              <a:buNone/>
              <a:tabLst/>
              <a:defRPr sz="1400"/>
            </a:lvl4pPr>
            <a:lvl5pPr marL="180000" indent="-180000">
              <a:lnSpc>
                <a:spcPct val="100000"/>
              </a:lnSpc>
              <a:buClr>
                <a:schemeClr val="accent2"/>
              </a:buClr>
              <a:buFont typeface="Wingdings" pitchFamily="2" charset="2"/>
              <a:buChar char="§"/>
              <a:tabLst/>
              <a:defRPr sz="14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3000"/>
              </a:spcBef>
              <a:spcAft>
                <a:spcPts val="600"/>
              </a:spcAft>
              <a:buFont typeface="Arial" panose="020B0604020202020204" pitchFamily="34" charset="0"/>
              <a:buNone/>
              <a:tabLst/>
            </a:pPr>
            <a:r>
              <a:rPr lang="fr-FR"/>
              <a:t>Key </a:t>
            </a:r>
            <a:r>
              <a:rPr lang="fr-FR" err="1"/>
              <a:t>takeaways</a:t>
            </a:r>
            <a:endParaRPr lang="fr-FR"/>
          </a:p>
          <a:p>
            <a:pPr lvl="1"/>
            <a:r>
              <a:rPr lang="fr-FR" err="1"/>
              <a:t>Text</a:t>
            </a:r>
            <a:r>
              <a:rPr lang="fr-FR"/>
              <a:t> </a:t>
            </a:r>
            <a:r>
              <a:rPr lang="fr-FR" err="1"/>
              <a:t>level</a:t>
            </a:r>
            <a:r>
              <a:rPr lang="fr-FR"/>
              <a:t> 1</a:t>
            </a:r>
          </a:p>
          <a:p>
            <a:pPr lvl="2"/>
            <a:r>
              <a:rPr lang="fr-FR" err="1"/>
              <a:t>Text</a:t>
            </a:r>
            <a:r>
              <a:rPr lang="fr-FR"/>
              <a:t> </a:t>
            </a:r>
            <a:r>
              <a:rPr lang="fr-FR" err="1"/>
              <a:t>level</a:t>
            </a:r>
            <a:r>
              <a:rPr lang="fr-FR"/>
              <a:t> 2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B8326DA-955F-974A-8E92-E3A9A09CE7B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664072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EDIA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5B84175-CB4D-E947-A00E-D1C020E75D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260475" y="1006475"/>
            <a:ext cx="9672638" cy="53496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sz="1800" b="1">
                <a:solidFill>
                  <a:schemeClr val="bg1"/>
                </a:solidFill>
                <a:latin typeface="Renault Group" pitchFamily="2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  <a:defRPr sz="1600">
                <a:solidFill>
                  <a:schemeClr val="bg1"/>
                </a:solidFill>
                <a:latin typeface="Renault Group" pitchFamily="2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  <a:defRPr sz="1400">
                <a:solidFill>
                  <a:schemeClr val="bg1"/>
                </a:solidFill>
                <a:latin typeface="Renault Group" pitchFamily="2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9pPr>
          </a:lstStyle>
          <a:p>
            <a:r>
              <a:rPr lang="en-GB"/>
              <a:t>Text level 1</a:t>
            </a:r>
          </a:p>
          <a:p>
            <a:pPr lvl="1"/>
            <a:r>
              <a:rPr lang="en-GB"/>
              <a:t>Text level 2</a:t>
            </a:r>
          </a:p>
          <a:p>
            <a:pPr lvl="2"/>
            <a:r>
              <a:rPr lang="en-GB"/>
              <a:t>Text level 3</a:t>
            </a:r>
          </a:p>
        </p:txBody>
      </p:sp>
      <p:sp>
        <p:nvSpPr>
          <p:cNvPr id="11" name="Titre 5">
            <a:extLst>
              <a:ext uri="{FF2B5EF4-FFF2-40B4-BE49-F238E27FC236}">
                <a16:creationId xmlns:a16="http://schemas.microsoft.com/office/drawing/2014/main" id="{452511EF-AE31-B34A-8C9E-8A017164E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22251"/>
            <a:ext cx="11699874" cy="250826"/>
          </a:xfrm>
          <a:prstGeom prst="rect">
            <a:avLst/>
          </a:prstGeom>
        </p:spPr>
        <p:txBody>
          <a:bodyPr tIns="0" anchor="t" anchorCtr="0"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Title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A70C5D1C-5ACD-EA4A-95A9-9B3CB7E0A60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2717045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5B84175-CB4D-E947-A00E-D1C020E75D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52000" y="1006475"/>
            <a:ext cx="5781600" cy="53496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lang="en-GB" sz="1800" b="1" dirty="0">
                <a:solidFill>
                  <a:schemeClr val="bg1"/>
                </a:solidFill>
                <a:latin typeface="Renault Group" pitchFamily="2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Police système"/>
              <a:buChar char="-"/>
              <a:tabLst/>
              <a:defRPr lang="en-GB" sz="1600" dirty="0">
                <a:solidFill>
                  <a:schemeClr val="bg1"/>
                </a:solidFill>
                <a:latin typeface="Renault Group" pitchFamily="2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Police système"/>
              <a:buChar char="-"/>
              <a:tabLst/>
              <a:defRPr lang="en-GB" sz="1400" dirty="0">
                <a:solidFill>
                  <a:schemeClr val="bg1"/>
                </a:solidFill>
                <a:latin typeface="Renault Group" pitchFamily="2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3</a:t>
            </a:r>
          </a:p>
        </p:txBody>
      </p:sp>
      <p:sp>
        <p:nvSpPr>
          <p:cNvPr id="11" name="Titre 5">
            <a:extLst>
              <a:ext uri="{FF2B5EF4-FFF2-40B4-BE49-F238E27FC236}">
                <a16:creationId xmlns:a16="http://schemas.microsoft.com/office/drawing/2014/main" id="{452511EF-AE31-B34A-8C9E-8A017164E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22251"/>
            <a:ext cx="11699874" cy="250826"/>
          </a:xfrm>
          <a:prstGeom prst="rect">
            <a:avLst/>
          </a:prstGeom>
        </p:spPr>
        <p:txBody>
          <a:bodyPr tIns="0" anchor="t" anchorCtr="0"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Title</a:t>
            </a:r>
          </a:p>
        </p:txBody>
      </p:sp>
      <p:sp>
        <p:nvSpPr>
          <p:cNvPr id="10" name="Espace réservé du contenu 8">
            <a:extLst>
              <a:ext uri="{FF2B5EF4-FFF2-40B4-BE49-F238E27FC236}">
                <a16:creationId xmlns:a16="http://schemas.microsoft.com/office/drawing/2014/main" id="{FA82216E-BF22-CB43-A1D7-8394DB4F4E7B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163200" y="1006475"/>
            <a:ext cx="5781600" cy="53496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lang="en-GB" sz="1800" b="1" dirty="0">
                <a:solidFill>
                  <a:schemeClr val="bg1"/>
                </a:solidFill>
                <a:latin typeface="Renault Group" pitchFamily="2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Police système"/>
              <a:buChar char="-"/>
              <a:tabLst/>
              <a:defRPr lang="en-GB" sz="1600" dirty="0">
                <a:solidFill>
                  <a:schemeClr val="bg1"/>
                </a:solidFill>
                <a:latin typeface="Renault Group" pitchFamily="2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Police système"/>
              <a:buChar char="-"/>
              <a:tabLst/>
              <a:defRPr lang="en-GB" sz="1400" dirty="0">
                <a:solidFill>
                  <a:schemeClr val="bg1"/>
                </a:solidFill>
                <a:latin typeface="Renault Group" pitchFamily="2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3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A99FCCA0-8D18-1844-B978-AD66D4D352B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143494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5B84175-CB4D-E947-A00E-D1C020E75D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52000" y="1006475"/>
            <a:ext cx="3806825" cy="53496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lang="en-GB" sz="1800" b="1" dirty="0">
                <a:solidFill>
                  <a:schemeClr val="bg1"/>
                </a:solidFill>
                <a:latin typeface="Renault Group" pitchFamily="2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Police système"/>
              <a:buChar char="-"/>
              <a:tabLst/>
              <a:defRPr lang="en-GB" sz="1600" dirty="0">
                <a:solidFill>
                  <a:schemeClr val="bg1"/>
                </a:solidFill>
                <a:latin typeface="Renault Group" pitchFamily="2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Police système"/>
              <a:buChar char="-"/>
              <a:tabLst/>
              <a:defRPr lang="en-GB" sz="1400" dirty="0">
                <a:solidFill>
                  <a:schemeClr val="bg1"/>
                </a:solidFill>
                <a:latin typeface="Renault Group" pitchFamily="2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3</a:t>
            </a:r>
          </a:p>
        </p:txBody>
      </p:sp>
      <p:sp>
        <p:nvSpPr>
          <p:cNvPr id="11" name="Titre 5">
            <a:extLst>
              <a:ext uri="{FF2B5EF4-FFF2-40B4-BE49-F238E27FC236}">
                <a16:creationId xmlns:a16="http://schemas.microsoft.com/office/drawing/2014/main" id="{452511EF-AE31-B34A-8C9E-8A017164E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22251"/>
            <a:ext cx="11699874" cy="250826"/>
          </a:xfrm>
          <a:prstGeom prst="rect">
            <a:avLst/>
          </a:prstGeom>
        </p:spPr>
        <p:txBody>
          <a:bodyPr tIns="0" anchor="t" anchorCtr="0"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Title</a:t>
            </a:r>
          </a:p>
        </p:txBody>
      </p:sp>
      <p:sp>
        <p:nvSpPr>
          <p:cNvPr id="12" name="Espace réservé du contenu 8">
            <a:extLst>
              <a:ext uri="{FF2B5EF4-FFF2-40B4-BE49-F238E27FC236}">
                <a16:creationId xmlns:a16="http://schemas.microsoft.com/office/drawing/2014/main" id="{066F9583-296A-5646-80EF-24B2EB92140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195179" y="1006475"/>
            <a:ext cx="3806825" cy="53496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lang="en-GB" sz="1800" b="1" dirty="0">
                <a:solidFill>
                  <a:schemeClr val="bg1"/>
                </a:solidFill>
                <a:latin typeface="Renault Group" pitchFamily="2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Police système"/>
              <a:buChar char="-"/>
              <a:tabLst/>
              <a:defRPr lang="en-GB" sz="1600" dirty="0">
                <a:solidFill>
                  <a:schemeClr val="bg1"/>
                </a:solidFill>
                <a:latin typeface="Renault Group" pitchFamily="2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Police système"/>
              <a:buChar char="-"/>
              <a:tabLst/>
              <a:defRPr lang="en-GB" sz="1400" dirty="0">
                <a:solidFill>
                  <a:schemeClr val="bg1"/>
                </a:solidFill>
                <a:latin typeface="Renault Group" pitchFamily="2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3</a:t>
            </a:r>
          </a:p>
        </p:txBody>
      </p:sp>
      <p:sp>
        <p:nvSpPr>
          <p:cNvPr id="14" name="Espace réservé du contenu 8">
            <a:extLst>
              <a:ext uri="{FF2B5EF4-FFF2-40B4-BE49-F238E27FC236}">
                <a16:creationId xmlns:a16="http://schemas.microsoft.com/office/drawing/2014/main" id="{B559EB44-235A-1E43-9D27-257193CBA04F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8136359" y="1006475"/>
            <a:ext cx="3806825" cy="53496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lang="en-GB" sz="1800" b="1" dirty="0">
                <a:solidFill>
                  <a:schemeClr val="bg1"/>
                </a:solidFill>
                <a:latin typeface="Renault Group" pitchFamily="2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Police système"/>
              <a:buChar char="-"/>
              <a:tabLst/>
              <a:defRPr lang="en-GB" sz="1600" dirty="0">
                <a:solidFill>
                  <a:schemeClr val="bg1"/>
                </a:solidFill>
                <a:latin typeface="Renault Group" pitchFamily="2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Police système"/>
              <a:buChar char="-"/>
              <a:tabLst/>
              <a:defRPr lang="en-GB" sz="1400" dirty="0">
                <a:solidFill>
                  <a:schemeClr val="bg1"/>
                </a:solidFill>
                <a:latin typeface="Renault Group" pitchFamily="2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3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61F904D-8316-2941-AFFB-26EEBB8DE4E3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2682385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X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5B84175-CB4D-E947-A00E-D1C020E75D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52000" y="1006474"/>
            <a:ext cx="3806825" cy="26100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lang="en-GB" sz="1800" b="1" dirty="0">
                <a:solidFill>
                  <a:schemeClr val="bg1"/>
                </a:solidFill>
                <a:latin typeface="Renault Group" pitchFamily="2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Police système"/>
              <a:buChar char="-"/>
              <a:tabLst/>
              <a:defRPr lang="en-GB" sz="1600" dirty="0">
                <a:solidFill>
                  <a:schemeClr val="bg1"/>
                </a:solidFill>
                <a:latin typeface="Renault Group" pitchFamily="2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Police système"/>
              <a:buChar char="-"/>
              <a:tabLst/>
              <a:defRPr lang="en-GB" sz="1400" dirty="0">
                <a:solidFill>
                  <a:schemeClr val="bg1"/>
                </a:solidFill>
                <a:latin typeface="Renault Group" pitchFamily="2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3</a:t>
            </a:r>
          </a:p>
        </p:txBody>
      </p:sp>
      <p:sp>
        <p:nvSpPr>
          <p:cNvPr id="11" name="Titre 5">
            <a:extLst>
              <a:ext uri="{FF2B5EF4-FFF2-40B4-BE49-F238E27FC236}">
                <a16:creationId xmlns:a16="http://schemas.microsoft.com/office/drawing/2014/main" id="{452511EF-AE31-B34A-8C9E-8A017164E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22251"/>
            <a:ext cx="11699874" cy="250826"/>
          </a:xfrm>
          <a:prstGeom prst="rect">
            <a:avLst/>
          </a:prstGeom>
        </p:spPr>
        <p:txBody>
          <a:bodyPr tIns="0" anchor="t" anchorCtr="0"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Title</a:t>
            </a:r>
          </a:p>
        </p:txBody>
      </p:sp>
      <p:sp>
        <p:nvSpPr>
          <p:cNvPr id="12" name="Espace réservé du contenu 8">
            <a:extLst>
              <a:ext uri="{FF2B5EF4-FFF2-40B4-BE49-F238E27FC236}">
                <a16:creationId xmlns:a16="http://schemas.microsoft.com/office/drawing/2014/main" id="{066F9583-296A-5646-80EF-24B2EB92140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195179" y="1006474"/>
            <a:ext cx="3806825" cy="26100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lang="en-GB" sz="1800" b="1" dirty="0">
                <a:solidFill>
                  <a:schemeClr val="bg1"/>
                </a:solidFill>
                <a:latin typeface="Renault Group" pitchFamily="2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Police système"/>
              <a:buChar char="-"/>
              <a:tabLst/>
              <a:defRPr lang="en-GB" sz="1600" dirty="0">
                <a:solidFill>
                  <a:schemeClr val="bg1"/>
                </a:solidFill>
                <a:latin typeface="Renault Group" pitchFamily="2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Police système"/>
              <a:buChar char="-"/>
              <a:tabLst/>
              <a:defRPr lang="en-GB" sz="1400" dirty="0">
                <a:solidFill>
                  <a:schemeClr val="bg1"/>
                </a:solidFill>
                <a:latin typeface="Renault Group" pitchFamily="2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3</a:t>
            </a:r>
          </a:p>
        </p:txBody>
      </p:sp>
      <p:sp>
        <p:nvSpPr>
          <p:cNvPr id="14" name="Espace réservé du contenu 8">
            <a:extLst>
              <a:ext uri="{FF2B5EF4-FFF2-40B4-BE49-F238E27FC236}">
                <a16:creationId xmlns:a16="http://schemas.microsoft.com/office/drawing/2014/main" id="{B559EB44-235A-1E43-9D27-257193CBA04F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8136359" y="1006474"/>
            <a:ext cx="3806825" cy="26100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lang="en-GB" sz="1800" b="1" dirty="0">
                <a:solidFill>
                  <a:schemeClr val="bg1"/>
                </a:solidFill>
                <a:latin typeface="Renault Group" pitchFamily="2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Police système"/>
              <a:buChar char="-"/>
              <a:tabLst/>
              <a:defRPr lang="en-GB" sz="1600" dirty="0">
                <a:solidFill>
                  <a:schemeClr val="bg1"/>
                </a:solidFill>
                <a:latin typeface="Renault Group" pitchFamily="2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Police système"/>
              <a:buChar char="-"/>
              <a:tabLst/>
              <a:defRPr lang="en-GB" sz="1400" dirty="0">
                <a:solidFill>
                  <a:schemeClr val="bg1"/>
                </a:solidFill>
                <a:latin typeface="Renault Group" pitchFamily="2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3</a:t>
            </a:r>
          </a:p>
        </p:txBody>
      </p:sp>
      <p:sp>
        <p:nvSpPr>
          <p:cNvPr id="17" name="Espace réservé du contenu 8">
            <a:extLst>
              <a:ext uri="{FF2B5EF4-FFF2-40B4-BE49-F238E27FC236}">
                <a16:creationId xmlns:a16="http://schemas.microsoft.com/office/drawing/2014/main" id="{D855DE5A-1B8C-E54E-9F62-4664267F93D6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252000" y="3744000"/>
            <a:ext cx="3806825" cy="26100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lang="en-GB" sz="1800" b="1" dirty="0">
                <a:solidFill>
                  <a:schemeClr val="bg1"/>
                </a:solidFill>
                <a:latin typeface="Renault Group" pitchFamily="2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Police système"/>
              <a:buChar char="-"/>
              <a:tabLst/>
              <a:defRPr lang="en-GB" sz="1600" dirty="0">
                <a:solidFill>
                  <a:schemeClr val="bg1"/>
                </a:solidFill>
                <a:latin typeface="Renault Group" pitchFamily="2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Police système"/>
              <a:buChar char="-"/>
              <a:tabLst/>
              <a:defRPr lang="en-GB" sz="1400" dirty="0">
                <a:solidFill>
                  <a:schemeClr val="bg1"/>
                </a:solidFill>
                <a:latin typeface="Renault Group" pitchFamily="2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3</a:t>
            </a:r>
          </a:p>
        </p:txBody>
      </p:sp>
      <p:sp>
        <p:nvSpPr>
          <p:cNvPr id="18" name="Espace réservé du contenu 8">
            <a:extLst>
              <a:ext uri="{FF2B5EF4-FFF2-40B4-BE49-F238E27FC236}">
                <a16:creationId xmlns:a16="http://schemas.microsoft.com/office/drawing/2014/main" id="{17823E5E-4C00-BA4E-A9B6-248C1B08F084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4195179" y="3744000"/>
            <a:ext cx="3806825" cy="26100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lang="en-GB" sz="1800" b="1" dirty="0">
                <a:solidFill>
                  <a:schemeClr val="bg1"/>
                </a:solidFill>
                <a:latin typeface="Renault Group" pitchFamily="2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Police système"/>
              <a:buChar char="-"/>
              <a:tabLst/>
              <a:defRPr lang="en-GB" sz="1600" dirty="0">
                <a:solidFill>
                  <a:schemeClr val="bg1"/>
                </a:solidFill>
                <a:latin typeface="Renault Group" pitchFamily="2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Police système"/>
              <a:buChar char="-"/>
              <a:tabLst/>
              <a:defRPr lang="en-GB" sz="1400" dirty="0">
                <a:solidFill>
                  <a:schemeClr val="bg1"/>
                </a:solidFill>
                <a:latin typeface="Renault Group" pitchFamily="2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3</a:t>
            </a:r>
          </a:p>
        </p:txBody>
      </p:sp>
      <p:sp>
        <p:nvSpPr>
          <p:cNvPr id="19" name="Espace réservé du contenu 8">
            <a:extLst>
              <a:ext uri="{FF2B5EF4-FFF2-40B4-BE49-F238E27FC236}">
                <a16:creationId xmlns:a16="http://schemas.microsoft.com/office/drawing/2014/main" id="{FC40398D-DBBE-AF47-A76B-CF1D9E6D037E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8136359" y="3744000"/>
            <a:ext cx="3806825" cy="26100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lang="en-GB" sz="1800" b="1" dirty="0">
                <a:solidFill>
                  <a:schemeClr val="bg1"/>
                </a:solidFill>
                <a:latin typeface="Renault Group" pitchFamily="2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Police système"/>
              <a:buChar char="-"/>
              <a:tabLst/>
              <a:defRPr lang="en-GB" sz="1600" dirty="0">
                <a:solidFill>
                  <a:schemeClr val="bg1"/>
                </a:solidFill>
                <a:latin typeface="Renault Group" pitchFamily="2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Police système"/>
              <a:buChar char="-"/>
              <a:tabLst/>
              <a:defRPr lang="en-GB" sz="1400" dirty="0">
                <a:solidFill>
                  <a:schemeClr val="bg1"/>
                </a:solidFill>
                <a:latin typeface="Renault Group" pitchFamily="2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3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22017FC5-30C7-6A49-BEBC-1152F331BC9A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1368654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HANK YO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DAA27D3B-59DA-BA42-A0A3-F11186DAA7BD}"/>
              </a:ext>
            </a:extLst>
          </p:cNvPr>
          <p:cNvSpPr txBox="1">
            <a:spLocks/>
          </p:cNvSpPr>
          <p:nvPr userDrawn="1"/>
        </p:nvSpPr>
        <p:spPr>
          <a:xfrm>
            <a:off x="252413" y="5476002"/>
            <a:ext cx="11687175" cy="336295"/>
          </a:xfrm>
          <a:prstGeom prst="rect">
            <a:avLst/>
          </a:prstGeom>
        </p:spPr>
        <p:txBody>
          <a:bodyPr lIns="251999" tIns="0" rIns="251999" bIns="0" anchor="ctr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2600" b="0" kern="1200" cap="all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 cap="all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938" indent="0" algn="l" defTabSz="914400" rtl="0" eaLnBrk="1" latinLnBrk="0" hangingPunct="1">
              <a:lnSpc>
                <a:spcPct val="20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lang="fr-FR" sz="1200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b="1" cap="none" spc="0">
                <a:solidFill>
                  <a:schemeClr val="bg1"/>
                </a:solidFill>
                <a:latin typeface="Renault Group" pitchFamily="2" charset="0"/>
                <a:cs typeface="Arial" panose="020B0604020202020204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806092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54EB235-7CF5-B94D-AD3A-812E1714DF8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altLang="ko-KR"/>
              <a:t>Department / Date</a:t>
            </a:r>
          </a:p>
        </p:txBody>
      </p:sp>
      <p:sp>
        <p:nvSpPr>
          <p:cNvPr id="4" name="Titre 5">
            <a:extLst>
              <a:ext uri="{FF2B5EF4-FFF2-40B4-BE49-F238E27FC236}">
                <a16:creationId xmlns:a16="http://schemas.microsoft.com/office/drawing/2014/main" id="{084F67C1-5FFE-4D49-A6EE-A2D0DC00E1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51126"/>
            <a:ext cx="11699874" cy="250826"/>
          </a:xfrm>
          <a:prstGeom prst="rect">
            <a:avLst/>
          </a:prstGeom>
        </p:spPr>
        <p:txBody>
          <a:bodyPr tIns="0" anchor="ctr" anchorCtr="0"/>
          <a:lstStyle>
            <a:lvl1pPr>
              <a:defRPr sz="2400"/>
            </a:lvl1pPr>
          </a:lstStyle>
          <a:p>
            <a:r>
              <a:rPr lang="en-GB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4313562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5">
            <a:extLst>
              <a:ext uri="{FF2B5EF4-FFF2-40B4-BE49-F238E27FC236}">
                <a16:creationId xmlns:a16="http://schemas.microsoft.com/office/drawing/2014/main" id="{96E22CB8-8AE6-9D4C-AAE4-15295EE146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22251"/>
            <a:ext cx="11699874" cy="250826"/>
          </a:xfrm>
          <a:prstGeom prst="rect">
            <a:avLst/>
          </a:prstGeom>
        </p:spPr>
        <p:txBody>
          <a:bodyPr tIns="0" anchor="t" anchorCtr="0"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Title</a:t>
            </a:r>
          </a:p>
        </p:txBody>
      </p:sp>
      <p:sp>
        <p:nvSpPr>
          <p:cNvPr id="13" name="Espace réservé du texte 26">
            <a:extLst>
              <a:ext uri="{FF2B5EF4-FFF2-40B4-BE49-F238E27FC236}">
                <a16:creationId xmlns:a16="http://schemas.microsoft.com/office/drawing/2014/main" id="{1E542D48-4D6E-2A4C-AD01-6A7536E1C28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0" y="5271246"/>
            <a:ext cx="12192000" cy="1335927"/>
          </a:xfrm>
          <a:prstGeom prst="rect">
            <a:avLst/>
          </a:prstGeom>
        </p:spPr>
        <p:txBody>
          <a:bodyPr lIns="251999" tIns="251999" rIns="251999" bIns="251999"/>
          <a:lstStyle>
            <a:lvl1pPr marL="0" indent="0">
              <a:spcBef>
                <a:spcPts val="3000"/>
              </a:spcBef>
              <a:spcAft>
                <a:spcPts val="600"/>
              </a:spcAft>
              <a:buNone/>
              <a:tabLst/>
              <a:defRPr lang="fr-FR" sz="1000" kern="1200" cap="all" spc="450" baseline="0" dirty="0">
                <a:solidFill>
                  <a:schemeClr val="bg1">
                    <a:lumMod val="75000"/>
                  </a:schemeClr>
                </a:solidFill>
                <a:latin typeface="Renault Group" pitchFamily="2" charset="0"/>
                <a:ea typeface="+mn-ea"/>
                <a:cs typeface="+mn-cs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  <a:tabLst/>
              <a:defRPr sz="1400">
                <a:solidFill>
                  <a:schemeClr val="tx1"/>
                </a:solidFill>
                <a:latin typeface="Renault Group" pitchFamily="2" charset="0"/>
              </a:defRPr>
            </a:lvl2pPr>
            <a:lvl3pPr marL="180000" indent="-180000">
              <a:lnSpc>
                <a:spcPct val="100000"/>
              </a:lnSpc>
              <a:buClr>
                <a:schemeClr val="tx1"/>
              </a:buClr>
              <a:buFont typeface="Wingdings" pitchFamily="2" charset="2"/>
              <a:buChar char="§"/>
              <a:tabLst/>
              <a:defRPr sz="1400">
                <a:solidFill>
                  <a:schemeClr val="tx1"/>
                </a:solidFill>
                <a:latin typeface="Renault Group" pitchFamily="2" charset="0"/>
              </a:defRPr>
            </a:lvl3pPr>
            <a:lvl4pPr marL="180000" indent="-180000">
              <a:lnSpc>
                <a:spcPct val="100000"/>
              </a:lnSpc>
              <a:buClr>
                <a:schemeClr val="accent2"/>
              </a:buClr>
              <a:buFont typeface="Wingdings" pitchFamily="2" charset="2"/>
              <a:buNone/>
              <a:tabLst/>
              <a:defRPr sz="1400"/>
            </a:lvl4pPr>
            <a:lvl5pPr marL="180000" indent="-180000">
              <a:lnSpc>
                <a:spcPct val="100000"/>
              </a:lnSpc>
              <a:buClr>
                <a:schemeClr val="accent2"/>
              </a:buClr>
              <a:buFont typeface="Wingdings" pitchFamily="2" charset="2"/>
              <a:buChar char="§"/>
              <a:tabLst/>
              <a:defRPr sz="1400"/>
            </a:lvl5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3000"/>
              </a:spcBef>
              <a:spcAft>
                <a:spcPts val="600"/>
              </a:spcAft>
              <a:buFont typeface="Arial" panose="020B0604020202020204" pitchFamily="34" charset="0"/>
              <a:buNone/>
              <a:tabLst/>
            </a:pPr>
            <a:r>
              <a:rPr lang="fr-FR"/>
              <a:t>Key </a:t>
            </a:r>
            <a:r>
              <a:rPr lang="fr-FR" err="1"/>
              <a:t>takeaways</a:t>
            </a:r>
            <a:endParaRPr lang="fr-FR"/>
          </a:p>
          <a:p>
            <a:pPr lvl="1"/>
            <a:r>
              <a:rPr lang="fr-FR" err="1"/>
              <a:t>Text</a:t>
            </a:r>
            <a:r>
              <a:rPr lang="fr-FR"/>
              <a:t> </a:t>
            </a:r>
            <a:r>
              <a:rPr lang="fr-FR" err="1"/>
              <a:t>level</a:t>
            </a:r>
            <a:r>
              <a:rPr lang="fr-FR"/>
              <a:t> 1</a:t>
            </a:r>
          </a:p>
          <a:p>
            <a:pPr lvl="2"/>
            <a:r>
              <a:rPr lang="fr-FR" err="1"/>
              <a:t>Text</a:t>
            </a:r>
            <a:r>
              <a:rPr lang="fr-FR"/>
              <a:t> </a:t>
            </a:r>
            <a:r>
              <a:rPr lang="fr-FR" err="1"/>
              <a:t>level</a:t>
            </a:r>
            <a:r>
              <a:rPr lang="fr-FR"/>
              <a:t> 2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B8326DA-955F-974A-8E92-E3A9A09CE7B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2118037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5">
            <a:extLst>
              <a:ext uri="{FF2B5EF4-FFF2-40B4-BE49-F238E27FC236}">
                <a16:creationId xmlns:a16="http://schemas.microsoft.com/office/drawing/2014/main" id="{2117425F-2A93-DD43-B285-E854167697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73658"/>
            <a:ext cx="11699874" cy="250826"/>
          </a:xfrm>
          <a:prstGeom prst="rect">
            <a:avLst/>
          </a:prstGeom>
        </p:spPr>
        <p:txBody>
          <a:bodyPr tIns="0" anchor="ctr" anchorCtr="0"/>
          <a:lstStyle>
            <a:lvl1pPr>
              <a:defRPr sz="2400"/>
            </a:lvl1pPr>
          </a:lstStyle>
          <a:p>
            <a:r>
              <a:rPr lang="en-GB"/>
              <a:t>title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54EB235-7CF5-B94D-AD3A-812E1714DF8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altLang="ko-KR"/>
              <a:t>Department / Date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DDC2867-FF3D-464B-86C1-46AFA057E94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38126" y="78038"/>
            <a:ext cx="11682412" cy="25082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 b="1" baseline="0">
                <a:solidFill>
                  <a:schemeClr val="tx2"/>
                </a:solidFill>
                <a:latin typeface="renault group" pitchFamily="2" charset="0"/>
                <a:ea typeface="맑은 고딕" panose="020B0503020000020004" pitchFamily="50" charset="-127"/>
              </a:defRPr>
            </a:lvl1pPr>
          </a:lstStyle>
          <a:p>
            <a:pPr lvl="0"/>
            <a:r>
              <a:rPr lang="en-US" altLang="ko-KR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40509420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5B84175-CB4D-E947-A00E-D1C020E75D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55600" y="1006475"/>
            <a:ext cx="11680800" cy="4826434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Tx/>
              <a:buSzPct val="120000"/>
              <a:buFont typeface="Wingdings" pitchFamily="2" charset="2"/>
              <a:buChar char="§"/>
              <a:tabLst/>
              <a:defRPr sz="1800" b="0" i="0" baseline="0">
                <a:solidFill>
                  <a:schemeClr val="tx1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sz="1600" b="0" i="0" baseline="0">
                <a:solidFill>
                  <a:schemeClr val="tx1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  <a:defRPr sz="1400" b="0" i="0">
                <a:solidFill>
                  <a:schemeClr val="accent2"/>
                </a:solidFill>
                <a:latin typeface="NouvelR" charset="0"/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  <a:defRPr sz="1400" b="0" i="0">
                <a:solidFill>
                  <a:schemeClr val="accent2"/>
                </a:solidFill>
                <a:latin typeface="NouvelR" charset="0"/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  <a:defRPr sz="1400" b="0" i="0">
                <a:solidFill>
                  <a:schemeClr val="accent2"/>
                </a:solidFill>
                <a:latin typeface="NouvelR" charset="0"/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  <a:defRPr sz="1400" b="0" i="0">
                <a:solidFill>
                  <a:schemeClr val="accent2"/>
                </a:solidFill>
                <a:latin typeface="NouvelR" charset="0"/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  <a:defRPr sz="1400" b="0" i="0">
                <a:solidFill>
                  <a:schemeClr val="accent2"/>
                </a:solidFill>
                <a:latin typeface="NouvelR" charset="0"/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  <a:defRPr sz="1400" b="0" i="0">
                <a:solidFill>
                  <a:schemeClr val="accent2"/>
                </a:solidFill>
                <a:latin typeface="NouvelR" charset="0"/>
              </a:defRPr>
            </a:lvl9pPr>
          </a:lstStyle>
          <a:p>
            <a:r>
              <a:rPr lang="en-GB"/>
              <a:t>Text level 1</a:t>
            </a:r>
          </a:p>
          <a:p>
            <a:pPr lvl="1"/>
            <a:r>
              <a:rPr lang="en-GB"/>
              <a:t>Text level 2</a:t>
            </a:r>
          </a:p>
          <a:p>
            <a:pPr lvl="2"/>
            <a:r>
              <a:rPr lang="en-GB"/>
              <a:t>Text level 3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54053C18-C238-5A44-9180-283ACB1F8AA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altLang="ko-KR"/>
              <a:t>Department / Date</a:t>
            </a:r>
          </a:p>
        </p:txBody>
      </p:sp>
      <p:sp>
        <p:nvSpPr>
          <p:cNvPr id="10" name="Titre 5">
            <a:extLst>
              <a:ext uri="{FF2B5EF4-FFF2-40B4-BE49-F238E27FC236}">
                <a16:creationId xmlns:a16="http://schemas.microsoft.com/office/drawing/2014/main" id="{F14C068B-2AC0-4977-ACEB-6F7BBA85E2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73658"/>
            <a:ext cx="11699874" cy="250826"/>
          </a:xfrm>
          <a:prstGeom prst="rect">
            <a:avLst/>
          </a:prstGeom>
        </p:spPr>
        <p:txBody>
          <a:bodyPr tIns="0" anchor="ctr" anchorCtr="0"/>
          <a:lstStyle>
            <a:lvl1pPr>
              <a:defRPr sz="2400"/>
            </a:lvl1pPr>
          </a:lstStyle>
          <a:p>
            <a:r>
              <a:rPr lang="en-GB"/>
              <a:t>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7F212BDA-9BBD-4710-9975-14E7D9E17C4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38126" y="78038"/>
            <a:ext cx="11682412" cy="25082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 b="1" baseline="0">
                <a:solidFill>
                  <a:schemeClr val="tx2"/>
                </a:solidFill>
                <a:latin typeface="renault group" pitchFamily="2" charset="0"/>
                <a:ea typeface="맑은 고딕" panose="020B0503020000020004" pitchFamily="50" charset="-127"/>
              </a:defRPr>
            </a:lvl1pPr>
          </a:lstStyle>
          <a:p>
            <a:pPr lvl="0"/>
            <a:r>
              <a:rPr lang="en-US" altLang="ko-KR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30277242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5B84175-CB4D-E947-A00E-D1C020E75D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52000" y="1006475"/>
            <a:ext cx="5778501" cy="56007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Tx/>
              <a:buSzPct val="120000"/>
              <a:buFont typeface="Wingdings" pitchFamily="2" charset="2"/>
              <a:buChar char="§"/>
              <a:tabLst/>
              <a:defRPr sz="1800" b="1" baseline="0">
                <a:solidFill>
                  <a:schemeClr val="tx1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sz="1600" baseline="0">
                <a:solidFill>
                  <a:schemeClr val="tx1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r>
              <a:rPr lang="en-GB"/>
              <a:t>Text level 1</a:t>
            </a:r>
          </a:p>
          <a:p>
            <a:pPr lvl="1"/>
            <a:r>
              <a:rPr lang="en-GB"/>
              <a:t>Text level 2</a:t>
            </a:r>
          </a:p>
          <a:p>
            <a:pPr lvl="2"/>
            <a:r>
              <a:rPr lang="en-GB"/>
              <a:t>Text level 3</a:t>
            </a:r>
          </a:p>
          <a:p>
            <a:pPr lvl="3"/>
            <a:r>
              <a:rPr lang="en-GB" err="1"/>
              <a:t>Sdgbsfdg</a:t>
            </a:r>
            <a:endParaRPr lang="en-GB"/>
          </a:p>
          <a:p>
            <a:pPr lvl="4"/>
            <a:r>
              <a:rPr lang="en-GB" err="1"/>
              <a:t>Sbfgbs</a:t>
            </a:r>
            <a:endParaRPr lang="en-GB"/>
          </a:p>
          <a:p>
            <a:pPr lvl="5"/>
            <a:r>
              <a:rPr lang="en-GB" err="1"/>
              <a:t>Sdfbwdfb</a:t>
            </a:r>
            <a:endParaRPr lang="en-GB"/>
          </a:p>
          <a:p>
            <a:pPr lvl="6"/>
            <a:r>
              <a:rPr lang="en-GB" err="1"/>
              <a:t>Dgbwd</a:t>
            </a:r>
            <a:endParaRPr lang="en-GB"/>
          </a:p>
          <a:p>
            <a:pPr lvl="7"/>
            <a:r>
              <a:rPr lang="en-GB" err="1"/>
              <a:t>Gbqdfgbqsd</a:t>
            </a:r>
            <a:endParaRPr lang="en-GB"/>
          </a:p>
          <a:p>
            <a:pPr lvl="8"/>
            <a:r>
              <a:rPr lang="en-GB" err="1"/>
              <a:t>Gfbdgb</a:t>
            </a:r>
            <a:endParaRPr lang="en-GB"/>
          </a:p>
        </p:txBody>
      </p:sp>
      <p:sp>
        <p:nvSpPr>
          <p:cNvPr id="10" name="Espace réservé du contenu 8">
            <a:extLst>
              <a:ext uri="{FF2B5EF4-FFF2-40B4-BE49-F238E27FC236}">
                <a16:creationId xmlns:a16="http://schemas.microsoft.com/office/drawing/2014/main" id="{FA82216E-BF22-CB43-A1D7-8394DB4F4E7B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162875" y="1006475"/>
            <a:ext cx="5778501" cy="56007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Tx/>
              <a:buSzPct val="120000"/>
              <a:buFont typeface="Wingdings" pitchFamily="2" charset="2"/>
              <a:buChar char="§"/>
              <a:tabLst/>
              <a:defRPr sz="1800" b="1" baseline="0">
                <a:solidFill>
                  <a:schemeClr val="tx1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sz="1600" baseline="0">
                <a:solidFill>
                  <a:schemeClr val="tx1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r>
              <a:rPr lang="en-GB"/>
              <a:t>Text level 1</a:t>
            </a:r>
          </a:p>
          <a:p>
            <a:pPr lvl="1"/>
            <a:r>
              <a:rPr lang="en-GB"/>
              <a:t>Text level 2</a:t>
            </a:r>
          </a:p>
          <a:p>
            <a:pPr lvl="2"/>
            <a:r>
              <a:rPr lang="en-GB"/>
              <a:t>Text level 3</a:t>
            </a:r>
          </a:p>
          <a:p>
            <a:pPr lvl="3"/>
            <a:r>
              <a:rPr lang="en-GB" err="1"/>
              <a:t>Fbdfgb</a:t>
            </a:r>
            <a:endParaRPr lang="en-GB"/>
          </a:p>
          <a:p>
            <a:pPr lvl="4"/>
            <a:r>
              <a:rPr lang="en-GB" err="1"/>
              <a:t>Dgbsdg</a:t>
            </a:r>
            <a:endParaRPr lang="en-GB"/>
          </a:p>
          <a:p>
            <a:pPr lvl="5"/>
            <a:r>
              <a:rPr lang="en-GB" err="1"/>
              <a:t>Bsdgfb</a:t>
            </a:r>
            <a:endParaRPr lang="en-GB"/>
          </a:p>
          <a:p>
            <a:pPr lvl="6"/>
            <a:r>
              <a:rPr lang="en-GB" err="1"/>
              <a:t>Dgbs</a:t>
            </a:r>
            <a:endParaRPr lang="en-GB"/>
          </a:p>
          <a:p>
            <a:pPr lvl="7"/>
            <a:r>
              <a:rPr lang="en-GB" err="1"/>
              <a:t>Dgfbsdgb</a:t>
            </a:r>
            <a:endParaRPr lang="en-GB"/>
          </a:p>
          <a:p>
            <a:pPr lvl="8"/>
            <a:r>
              <a:rPr lang="en-GB" err="1"/>
              <a:t>Sdgb</a:t>
            </a:r>
            <a:endParaRPr lang="en-GB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DEEF7103-5393-0E44-9B32-F820307C76F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 altLang="ko-KR"/>
              <a:t>Department / Date</a:t>
            </a:r>
          </a:p>
        </p:txBody>
      </p:sp>
      <p:sp>
        <p:nvSpPr>
          <p:cNvPr id="13" name="Titre 5">
            <a:extLst>
              <a:ext uri="{FF2B5EF4-FFF2-40B4-BE49-F238E27FC236}">
                <a16:creationId xmlns:a16="http://schemas.microsoft.com/office/drawing/2014/main" id="{344190CE-9F73-41DE-8EEB-47DDC03BBF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73658"/>
            <a:ext cx="11699874" cy="250826"/>
          </a:xfrm>
          <a:prstGeom prst="rect">
            <a:avLst/>
          </a:prstGeom>
        </p:spPr>
        <p:txBody>
          <a:bodyPr tIns="0" anchor="ctr" anchorCtr="0"/>
          <a:lstStyle>
            <a:lvl1pPr>
              <a:defRPr sz="2400"/>
            </a:lvl1pPr>
          </a:lstStyle>
          <a:p>
            <a:r>
              <a:rPr lang="en-GB"/>
              <a:t>title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C0FA0F95-69E8-44FE-933F-E4AB4110D7B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38126" y="78038"/>
            <a:ext cx="11682412" cy="25082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 b="1" baseline="0">
                <a:solidFill>
                  <a:schemeClr val="tx2"/>
                </a:solidFill>
                <a:latin typeface="renault group" pitchFamily="2" charset="0"/>
                <a:ea typeface="맑은 고딕" panose="020B0503020000020004" pitchFamily="50" charset="-127"/>
              </a:defRPr>
            </a:lvl1pPr>
          </a:lstStyle>
          <a:p>
            <a:pPr lvl="0"/>
            <a:r>
              <a:rPr lang="en-US" altLang="ko-KR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14681738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5B84175-CB4D-E947-A00E-D1C020E75D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52000" y="1006475"/>
            <a:ext cx="3806825" cy="56007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Tx/>
              <a:buSzPct val="120000"/>
              <a:buFont typeface="Wingdings" pitchFamily="2" charset="2"/>
              <a:buChar char="§"/>
              <a:tabLst/>
              <a:defRPr lang="en-GB" sz="1800" b="1" baseline="0" dirty="0" smtClean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lang="en-GB" sz="1600" baseline="0" dirty="0" smtClean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9000" lvl="3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600" lvl="4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400" lvl="5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200" lvl="6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8000" lvl="7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800" lvl="8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12" name="Espace réservé du contenu 8">
            <a:extLst>
              <a:ext uri="{FF2B5EF4-FFF2-40B4-BE49-F238E27FC236}">
                <a16:creationId xmlns:a16="http://schemas.microsoft.com/office/drawing/2014/main" id="{066F9583-296A-5646-80EF-24B2EB92140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192588" y="1006475"/>
            <a:ext cx="3806825" cy="56007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Tx/>
              <a:buSzPct val="120000"/>
              <a:buFont typeface="Wingdings" pitchFamily="2" charset="2"/>
              <a:buChar char="§"/>
              <a:tabLst/>
              <a:defRPr lang="en-GB" sz="1800" b="1" baseline="0" dirty="0" smtClean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lang="en-GB" sz="1600" baseline="0" dirty="0" smtClean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9000" lvl="3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600" lvl="4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400" lvl="5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200" lvl="6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8000" lvl="7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800" lvl="8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14" name="Espace réservé du contenu 8">
            <a:extLst>
              <a:ext uri="{FF2B5EF4-FFF2-40B4-BE49-F238E27FC236}">
                <a16:creationId xmlns:a16="http://schemas.microsoft.com/office/drawing/2014/main" id="{B559EB44-235A-1E43-9D27-257193CBA04F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8136359" y="1006475"/>
            <a:ext cx="3806825" cy="56007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Tx/>
              <a:buSzPct val="120000"/>
              <a:buFont typeface="Wingdings" pitchFamily="2" charset="2"/>
              <a:buChar char="§"/>
              <a:tabLst/>
              <a:defRPr lang="en-GB" sz="1800" b="1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lang="en-GB" sz="160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800" marR="0" lvl="0" indent="-17780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/>
            </a:pPr>
            <a:r>
              <a:rPr lang="en-GB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9000" lvl="3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600" lvl="4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400" lvl="5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200" lvl="6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8000" lvl="7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800" lvl="8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7ECD2FBF-F1CC-2C4F-B11C-DE13499493B5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 altLang="ko-KR"/>
              <a:t>Department / Date</a:t>
            </a:r>
          </a:p>
        </p:txBody>
      </p:sp>
      <p:sp>
        <p:nvSpPr>
          <p:cNvPr id="15" name="Titre 5">
            <a:extLst>
              <a:ext uri="{FF2B5EF4-FFF2-40B4-BE49-F238E27FC236}">
                <a16:creationId xmlns:a16="http://schemas.microsoft.com/office/drawing/2014/main" id="{272DE947-2755-4D3F-857F-6FCCF273D3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73658"/>
            <a:ext cx="11699874" cy="250826"/>
          </a:xfrm>
          <a:prstGeom prst="rect">
            <a:avLst/>
          </a:prstGeom>
        </p:spPr>
        <p:txBody>
          <a:bodyPr tIns="0" anchor="ctr" anchorCtr="0"/>
          <a:lstStyle>
            <a:lvl1pPr>
              <a:defRPr sz="2400"/>
            </a:lvl1pPr>
          </a:lstStyle>
          <a:p>
            <a:r>
              <a:rPr lang="en-GB"/>
              <a:t>title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06F434E2-D465-41E2-867A-9EF307E0AD0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38126" y="78038"/>
            <a:ext cx="11682412" cy="25082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 b="1" baseline="0">
                <a:solidFill>
                  <a:schemeClr val="tx2"/>
                </a:solidFill>
                <a:latin typeface="renault group" pitchFamily="2" charset="0"/>
                <a:ea typeface="맑은 고딕" panose="020B0503020000020004" pitchFamily="50" charset="-127"/>
              </a:defRPr>
            </a:lvl1pPr>
          </a:lstStyle>
          <a:p>
            <a:pPr lvl="0"/>
            <a:r>
              <a:rPr lang="en-US" altLang="ko-KR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42830914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X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5B84175-CB4D-E947-A00E-D1C020E75D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52000" y="1006475"/>
            <a:ext cx="5778501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0" indent="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tx1"/>
              </a:buClr>
              <a:buSzPct val="120000"/>
              <a:buFontTx/>
              <a:buNone/>
              <a:tabLst/>
              <a:defRPr lang="en-GB" sz="1800" b="1" i="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1778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Tx/>
              <a:buNone/>
              <a:tabLst/>
              <a:defRPr lang="en-GB" sz="1600" b="0" i="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3556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Tx/>
              <a:buNone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71120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06680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24460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42240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60020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77800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9000" lvl="3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600" lvl="4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400" lvl="5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200" lvl="6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8000" lvl="7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800" lvl="8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10" name="Espace réservé du contenu 8">
            <a:extLst>
              <a:ext uri="{FF2B5EF4-FFF2-40B4-BE49-F238E27FC236}">
                <a16:creationId xmlns:a16="http://schemas.microsoft.com/office/drawing/2014/main" id="{FA82216E-BF22-CB43-A1D7-8394DB4F4E7B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162875" y="1006475"/>
            <a:ext cx="5778501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0" indent="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tx1"/>
              </a:buClr>
              <a:buSzPct val="120000"/>
              <a:buFontTx/>
              <a:buNone/>
              <a:tabLst/>
              <a:defRPr lang="en-GB" sz="1800" b="1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1778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Tx/>
              <a:buNone/>
              <a:tabLst/>
              <a:defRPr lang="en-GB" sz="160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3556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Tx/>
              <a:buNone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71120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06680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24460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42240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60020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77800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9000" lvl="3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600" lvl="4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400" lvl="5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200" lvl="6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8000" lvl="7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800" lvl="8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12" name="Espace réservé du contenu 8">
            <a:extLst>
              <a:ext uri="{FF2B5EF4-FFF2-40B4-BE49-F238E27FC236}">
                <a16:creationId xmlns:a16="http://schemas.microsoft.com/office/drawing/2014/main" id="{6A0CB891-18AB-7545-B6B4-976B24A3B6A5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252000" y="3873046"/>
            <a:ext cx="5778501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0" indent="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tx1"/>
              </a:buClr>
              <a:buSzPct val="120000"/>
              <a:buFontTx/>
              <a:buNone/>
              <a:tabLst/>
              <a:defRPr lang="en-GB" sz="1800" b="1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1778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Tx/>
              <a:buNone/>
              <a:tabLst/>
              <a:defRPr lang="en-GB" sz="160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3556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Tx/>
              <a:buNone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71120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06680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24460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42240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60020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77800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9000" lvl="3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600" lvl="4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400" lvl="5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200" lvl="6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8000" lvl="7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800" lvl="8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14" name="Espace réservé du contenu 8">
            <a:extLst>
              <a:ext uri="{FF2B5EF4-FFF2-40B4-BE49-F238E27FC236}">
                <a16:creationId xmlns:a16="http://schemas.microsoft.com/office/drawing/2014/main" id="{2F129F28-215F-5645-BDDF-51791B97A231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162875" y="3873046"/>
            <a:ext cx="5778501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0" indent="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tx1"/>
              </a:buClr>
              <a:buSzPct val="120000"/>
              <a:buFontTx/>
              <a:buNone/>
              <a:tabLst/>
              <a:defRPr lang="en-GB" sz="1800" b="1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1778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Tx/>
              <a:buNone/>
              <a:tabLst/>
              <a:defRPr lang="en-GB" sz="160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3556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Tx/>
              <a:buNone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71120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06680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24460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42240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60020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77800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9000" lvl="3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600" lvl="4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400" lvl="5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200" lvl="6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8000" lvl="7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800" lvl="8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9A24323-1987-F64B-A833-3701676E3C7F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r>
              <a:rPr lang="en-GB" altLang="ko-KR"/>
              <a:t>Department / Date</a:t>
            </a:r>
          </a:p>
        </p:txBody>
      </p:sp>
      <p:sp>
        <p:nvSpPr>
          <p:cNvPr id="17" name="Titre 5">
            <a:extLst>
              <a:ext uri="{FF2B5EF4-FFF2-40B4-BE49-F238E27FC236}">
                <a16:creationId xmlns:a16="http://schemas.microsoft.com/office/drawing/2014/main" id="{F217688C-FF61-4DA6-878E-B1D3E995E74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73658"/>
            <a:ext cx="11699874" cy="250826"/>
          </a:xfrm>
          <a:prstGeom prst="rect">
            <a:avLst/>
          </a:prstGeom>
        </p:spPr>
        <p:txBody>
          <a:bodyPr tIns="0" anchor="ctr" anchorCtr="0"/>
          <a:lstStyle>
            <a:lvl1pPr>
              <a:defRPr sz="2400"/>
            </a:lvl1pPr>
          </a:lstStyle>
          <a:p>
            <a:r>
              <a:rPr lang="en-GB"/>
              <a:t>title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CED3D53F-C78D-450B-B6CE-764BE4AAE1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38126" y="78038"/>
            <a:ext cx="11682412" cy="25082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 b="1" baseline="0">
                <a:solidFill>
                  <a:schemeClr val="tx2"/>
                </a:solidFill>
                <a:latin typeface="renault group" pitchFamily="2" charset="0"/>
                <a:ea typeface="맑은 고딕" panose="020B0503020000020004" pitchFamily="50" charset="-127"/>
              </a:defRPr>
            </a:lvl1pPr>
          </a:lstStyle>
          <a:p>
            <a:pPr lvl="0"/>
            <a:r>
              <a:rPr lang="en-US" altLang="ko-KR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24221399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X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5B84175-CB4D-E947-A00E-D1C020E75D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52000" y="1006475"/>
            <a:ext cx="3806825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342900" indent="-3429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Tx/>
              <a:buSzPct val="120000"/>
              <a:buFont typeface="+mj-lt"/>
              <a:buAutoNum type="arabicPeriod"/>
              <a:tabLst/>
              <a:defRPr lang="en-GB" sz="1800" b="1" baseline="0" dirty="0">
                <a:solidFill>
                  <a:schemeClr val="tx1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60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9000" lvl="3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600" lvl="4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400" lvl="5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200" lvl="6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8000" lvl="7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800" lvl="8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12" name="Espace réservé du contenu 8">
            <a:extLst>
              <a:ext uri="{FF2B5EF4-FFF2-40B4-BE49-F238E27FC236}">
                <a16:creationId xmlns:a16="http://schemas.microsoft.com/office/drawing/2014/main" id="{066F9583-296A-5646-80EF-24B2EB92140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192588" y="1006475"/>
            <a:ext cx="3806825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tx1"/>
              </a:buClr>
              <a:buSzPct val="120000"/>
              <a:buFont typeface="Wingdings" pitchFamily="2" charset="2"/>
              <a:buChar char="§"/>
              <a:tabLst/>
              <a:defRPr lang="en-GB" sz="1800" b="1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60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9000" lvl="3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600" lvl="4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400" lvl="5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200" lvl="6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8000" lvl="7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800" lvl="8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14" name="Espace réservé du contenu 8">
            <a:extLst>
              <a:ext uri="{FF2B5EF4-FFF2-40B4-BE49-F238E27FC236}">
                <a16:creationId xmlns:a16="http://schemas.microsoft.com/office/drawing/2014/main" id="{B559EB44-235A-1E43-9D27-257193CBA04F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8136359" y="1006475"/>
            <a:ext cx="3806825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tx1"/>
              </a:buClr>
              <a:buSzPct val="120000"/>
              <a:buFont typeface="Wingdings" pitchFamily="2" charset="2"/>
              <a:buChar char="§"/>
              <a:tabLst/>
              <a:defRPr lang="en-GB" sz="1800" b="1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60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9000" lvl="3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600" lvl="4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400" lvl="5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200" lvl="6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8000" lvl="7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800" lvl="8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10" name="Espace réservé du contenu 8">
            <a:extLst>
              <a:ext uri="{FF2B5EF4-FFF2-40B4-BE49-F238E27FC236}">
                <a16:creationId xmlns:a16="http://schemas.microsoft.com/office/drawing/2014/main" id="{1F3674BA-0581-3B41-AE1F-7D44EAF93747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252000" y="3873046"/>
            <a:ext cx="3806825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tx1"/>
              </a:buClr>
              <a:buSzPct val="120000"/>
              <a:buFont typeface="Wingdings" pitchFamily="2" charset="2"/>
              <a:buChar char="§"/>
              <a:tabLst/>
              <a:defRPr lang="en-GB" sz="1800" b="1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60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9000" lvl="3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600" lvl="4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400" lvl="5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200" lvl="6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8000" lvl="7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800" lvl="8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15" name="Espace réservé du contenu 8">
            <a:extLst>
              <a:ext uri="{FF2B5EF4-FFF2-40B4-BE49-F238E27FC236}">
                <a16:creationId xmlns:a16="http://schemas.microsoft.com/office/drawing/2014/main" id="{486B9175-B3D4-AD4F-891E-283D5FED7681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4192588" y="3873046"/>
            <a:ext cx="3806825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tx1"/>
              </a:buClr>
              <a:buSzPct val="120000"/>
              <a:buFont typeface="Wingdings" pitchFamily="2" charset="2"/>
              <a:buChar char="§"/>
              <a:tabLst/>
              <a:defRPr lang="en-GB" sz="1800" b="1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60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9000" lvl="3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600" lvl="4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400" lvl="5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200" lvl="6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8000" lvl="7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800" lvl="8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16" name="Espace réservé du contenu 8">
            <a:extLst>
              <a:ext uri="{FF2B5EF4-FFF2-40B4-BE49-F238E27FC236}">
                <a16:creationId xmlns:a16="http://schemas.microsoft.com/office/drawing/2014/main" id="{DCFA84FE-BD14-724F-BC9E-66D2E747FED8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8136359" y="3873046"/>
            <a:ext cx="3806825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tx1"/>
              </a:buClr>
              <a:buSzPct val="120000"/>
              <a:buFont typeface="Wingdings" pitchFamily="2" charset="2"/>
              <a:buChar char="§"/>
              <a:tabLst/>
              <a:defRPr lang="en-GB" sz="1800" b="1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60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9000" lvl="3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600" lvl="4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400" lvl="5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200" lvl="6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8000" lvl="7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800" lvl="8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96D429D-0AE5-4C47-B7C7-47174AFDB855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GB" altLang="ko-KR"/>
              <a:t>Department / Date</a:t>
            </a:r>
          </a:p>
        </p:txBody>
      </p:sp>
      <p:sp>
        <p:nvSpPr>
          <p:cNvPr id="19" name="Titre 5">
            <a:extLst>
              <a:ext uri="{FF2B5EF4-FFF2-40B4-BE49-F238E27FC236}">
                <a16:creationId xmlns:a16="http://schemas.microsoft.com/office/drawing/2014/main" id="{1CBD4EA2-5BBF-4CB4-99CD-778E4DC542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73658"/>
            <a:ext cx="11699874" cy="250826"/>
          </a:xfrm>
          <a:prstGeom prst="rect">
            <a:avLst/>
          </a:prstGeom>
        </p:spPr>
        <p:txBody>
          <a:bodyPr tIns="0" anchor="ctr" anchorCtr="0"/>
          <a:lstStyle>
            <a:lvl1pPr>
              <a:defRPr sz="2400"/>
            </a:lvl1pPr>
          </a:lstStyle>
          <a:p>
            <a:r>
              <a:rPr lang="en-GB"/>
              <a:t>title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BD1D9A75-4680-4D9A-9A25-74D9F62A5A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38126" y="78038"/>
            <a:ext cx="11682412" cy="25082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 b="1" baseline="0">
                <a:solidFill>
                  <a:schemeClr val="tx2"/>
                </a:solidFill>
                <a:latin typeface="renault group" pitchFamily="2" charset="0"/>
                <a:ea typeface="맑은 고딕" panose="020B0503020000020004" pitchFamily="50" charset="-127"/>
              </a:defRPr>
            </a:lvl1pPr>
          </a:lstStyle>
          <a:p>
            <a:pPr lvl="0"/>
            <a:r>
              <a:rPr lang="en-US" altLang="ko-KR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387199497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54EB235-7CF5-B94D-AD3A-812E1714DF8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altLang="ko-KR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407653785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X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pour une image  8">
            <a:extLst>
              <a:ext uri="{FF2B5EF4-FFF2-40B4-BE49-F238E27FC236}">
                <a16:creationId xmlns:a16="http://schemas.microsoft.com/office/drawing/2014/main" id="{18D2C57D-1C0A-384B-AAC8-C8E7A0E96C2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6071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360000" tIns="2520000" rIns="360000" bIns="360000" anchor="t"/>
          <a:lstStyle>
            <a:lvl1pPr marL="0" indent="0" algn="ctr">
              <a:buNone/>
              <a:defRPr sz="2000">
                <a:latin typeface="NouvelR" pitchFamily="2" charset="0"/>
              </a:defRPr>
            </a:lvl1pPr>
          </a:lstStyle>
          <a:p>
            <a:r>
              <a:rPr lang="en-GB"/>
              <a:t>Image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6B2E49AC-EA01-E141-97A9-B64FBF0C90D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sz="1000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72938591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54EB235-7CF5-B94D-AD3A-812E1714DF8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altLang="ko-KR"/>
              <a:t>Department / Date</a:t>
            </a:r>
          </a:p>
        </p:txBody>
      </p:sp>
      <p:sp>
        <p:nvSpPr>
          <p:cNvPr id="4" name="Titre 5">
            <a:extLst>
              <a:ext uri="{FF2B5EF4-FFF2-40B4-BE49-F238E27FC236}">
                <a16:creationId xmlns:a16="http://schemas.microsoft.com/office/drawing/2014/main" id="{084F67C1-5FFE-4D49-A6EE-A2D0DC00E1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5" y="251125"/>
            <a:ext cx="11699875" cy="250827"/>
          </a:xfrm>
          <a:prstGeom prst="rect">
            <a:avLst/>
          </a:prstGeom>
        </p:spPr>
        <p:txBody>
          <a:bodyPr tIns="0" anchor="ctr" anchorCtr="0"/>
          <a:lstStyle>
            <a:lvl1pPr>
              <a:defRPr sz="2400"/>
            </a:lvl1pPr>
          </a:lstStyle>
          <a:p>
            <a:r>
              <a:rPr lang="en-GB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8924821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5">
            <a:extLst>
              <a:ext uri="{FF2B5EF4-FFF2-40B4-BE49-F238E27FC236}">
                <a16:creationId xmlns:a16="http://schemas.microsoft.com/office/drawing/2014/main" id="{2117425F-2A93-DD43-B285-E854167697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5" y="273657"/>
            <a:ext cx="11699875" cy="250827"/>
          </a:xfrm>
          <a:prstGeom prst="rect">
            <a:avLst/>
          </a:prstGeom>
        </p:spPr>
        <p:txBody>
          <a:bodyPr tIns="0" anchor="ctr" anchorCtr="0"/>
          <a:lstStyle>
            <a:lvl1pPr>
              <a:defRPr sz="2400"/>
            </a:lvl1pPr>
          </a:lstStyle>
          <a:p>
            <a:r>
              <a:rPr lang="en-GB"/>
              <a:t>title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54EB235-7CF5-B94D-AD3A-812E1714DF8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altLang="ko-KR"/>
              <a:t>Department / Date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DDC2867-FF3D-464B-86C1-46AFA057E94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38127" y="78040"/>
            <a:ext cx="11682412" cy="25082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 b="1" baseline="0">
                <a:solidFill>
                  <a:schemeClr val="tx2"/>
                </a:solidFill>
                <a:latin typeface="renault group" pitchFamily="2" charset="0"/>
                <a:ea typeface="맑은 고딕" panose="020B0503020000020004" pitchFamily="50" charset="-127"/>
              </a:defRPr>
            </a:lvl1pPr>
          </a:lstStyle>
          <a:p>
            <a:pPr lvl="0"/>
            <a:r>
              <a:rPr lang="en-US" altLang="ko-KR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23361039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5B84175-CB4D-E947-A00E-D1C020E75D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260475" y="1006475"/>
            <a:ext cx="9672638" cy="56007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sz="1800" b="1">
                <a:solidFill>
                  <a:schemeClr val="tx1"/>
                </a:solidFill>
                <a:latin typeface="Renault Group" pitchFamily="2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  <a:defRPr sz="1600">
                <a:solidFill>
                  <a:schemeClr val="tx1"/>
                </a:solidFill>
                <a:latin typeface="Renault Group" pitchFamily="2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Font typeface="Police système"/>
              <a:buChar char="‑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‑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‑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‑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‑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‑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‑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</a:defRPr>
            </a:lvl9pPr>
          </a:lstStyle>
          <a:p>
            <a:r>
              <a:rPr lang="en-GB"/>
              <a:t>Text level 1</a:t>
            </a:r>
          </a:p>
          <a:p>
            <a:pPr lvl="1"/>
            <a:r>
              <a:rPr lang="en-GB"/>
              <a:t>Text level 2</a:t>
            </a:r>
          </a:p>
          <a:p>
            <a:pPr lvl="2"/>
            <a:r>
              <a:rPr lang="en-GB"/>
              <a:t>Text level 3</a:t>
            </a:r>
          </a:p>
          <a:p>
            <a:pPr lvl="3"/>
            <a:r>
              <a:rPr lang="en-GB" err="1"/>
              <a:t>Dsfsfdg</a:t>
            </a:r>
            <a:endParaRPr lang="en-GB"/>
          </a:p>
          <a:p>
            <a:pPr lvl="4"/>
            <a:r>
              <a:rPr lang="en-GB" err="1"/>
              <a:t>Sdgbsdfgbs</a:t>
            </a:r>
            <a:endParaRPr lang="en-GB"/>
          </a:p>
          <a:p>
            <a:pPr lvl="5"/>
            <a:r>
              <a:rPr lang="en-GB" err="1"/>
              <a:t>Sdgbsdgbs</a:t>
            </a:r>
            <a:endParaRPr lang="en-GB"/>
          </a:p>
          <a:p>
            <a:pPr lvl="6"/>
            <a:r>
              <a:rPr lang="en-GB" err="1"/>
              <a:t>Gdbsdgbs</a:t>
            </a:r>
            <a:endParaRPr lang="en-GB"/>
          </a:p>
          <a:p>
            <a:pPr lvl="7"/>
            <a:r>
              <a:rPr lang="en-GB" err="1"/>
              <a:t>Gbsdfgbs</a:t>
            </a:r>
            <a:endParaRPr lang="en-GB"/>
          </a:p>
          <a:p>
            <a:pPr lvl="8"/>
            <a:r>
              <a:rPr lang="en-GB" err="1"/>
              <a:t>Bsdfgbsdgb</a:t>
            </a:r>
            <a:endParaRPr lang="en-GB"/>
          </a:p>
        </p:txBody>
      </p:sp>
      <p:sp>
        <p:nvSpPr>
          <p:cNvPr id="11" name="Titre 5">
            <a:extLst>
              <a:ext uri="{FF2B5EF4-FFF2-40B4-BE49-F238E27FC236}">
                <a16:creationId xmlns:a16="http://schemas.microsoft.com/office/drawing/2014/main" id="{452511EF-AE31-B34A-8C9E-8A017164E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22251"/>
            <a:ext cx="11699874" cy="250826"/>
          </a:xfrm>
          <a:prstGeom prst="rect">
            <a:avLst/>
          </a:prstGeom>
        </p:spPr>
        <p:txBody>
          <a:bodyPr tIns="0" anchor="t" anchorCtr="0"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Title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54053C18-C238-5A44-9180-283ACB1F8AA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3063317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5B84175-CB4D-E947-A00E-D1C020E75D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55600" y="1006475"/>
            <a:ext cx="11680800" cy="4826435"/>
          </a:xfrm>
          <a:prstGeom prst="rect">
            <a:avLst/>
          </a:prstGeom>
        </p:spPr>
        <p:txBody>
          <a:bodyPr lIns="251999" tIns="251999" rIns="251999" bIns="251999"/>
          <a:lstStyle>
            <a:lvl1pPr marL="177796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Tx/>
              <a:buSzPct val="120000"/>
              <a:buFont typeface="Wingdings" pitchFamily="2" charset="2"/>
              <a:buChar char="§"/>
              <a:tabLst/>
              <a:defRPr sz="1800" b="0" i="0" baseline="0">
                <a:solidFill>
                  <a:schemeClr val="tx1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59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sz="1600" b="0" i="0" baseline="0">
                <a:solidFill>
                  <a:schemeClr val="tx1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387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8978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  <a:defRPr sz="1400" b="0" i="0">
                <a:solidFill>
                  <a:schemeClr val="accent2"/>
                </a:solidFill>
                <a:latin typeface="NouvelR" charset="0"/>
              </a:defRPr>
            </a:lvl4pPr>
            <a:lvl5pPr marL="1244569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  <a:defRPr sz="1400" b="0" i="0">
                <a:solidFill>
                  <a:schemeClr val="accent2"/>
                </a:solidFill>
                <a:latin typeface="NouvelR" charset="0"/>
              </a:defRPr>
            </a:lvl5pPr>
            <a:lvl6pPr marL="1422364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  <a:defRPr sz="1400" b="0" i="0">
                <a:solidFill>
                  <a:schemeClr val="accent2"/>
                </a:solidFill>
                <a:latin typeface="NouvelR" charset="0"/>
              </a:defRPr>
            </a:lvl6pPr>
            <a:lvl7pPr marL="1600160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  <a:defRPr sz="1400" b="0" i="0">
                <a:solidFill>
                  <a:schemeClr val="accent2"/>
                </a:solidFill>
                <a:latin typeface="NouvelR" charset="0"/>
              </a:defRPr>
            </a:lvl7pPr>
            <a:lvl8pPr marL="1777956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  <a:defRPr sz="1400" b="0" i="0">
                <a:solidFill>
                  <a:schemeClr val="accent2"/>
                </a:solidFill>
                <a:latin typeface="NouvelR" charset="0"/>
              </a:defRPr>
            </a:lvl8pPr>
            <a:lvl9pPr marL="1955751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  <a:defRPr sz="1400" b="0" i="0">
                <a:solidFill>
                  <a:schemeClr val="accent2"/>
                </a:solidFill>
                <a:latin typeface="NouvelR" charset="0"/>
              </a:defRPr>
            </a:lvl9pPr>
          </a:lstStyle>
          <a:p>
            <a:r>
              <a:rPr lang="en-GB"/>
              <a:t>Text level 1</a:t>
            </a:r>
          </a:p>
          <a:p>
            <a:pPr lvl="1"/>
            <a:r>
              <a:rPr lang="en-GB"/>
              <a:t>Text level 2</a:t>
            </a:r>
          </a:p>
          <a:p>
            <a:pPr lvl="2"/>
            <a:r>
              <a:rPr lang="en-GB"/>
              <a:t>Text level 3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54053C18-C238-5A44-9180-283ACB1F8AA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altLang="ko-KR"/>
              <a:t>Department / Date</a:t>
            </a:r>
          </a:p>
        </p:txBody>
      </p:sp>
      <p:sp>
        <p:nvSpPr>
          <p:cNvPr id="10" name="Titre 5">
            <a:extLst>
              <a:ext uri="{FF2B5EF4-FFF2-40B4-BE49-F238E27FC236}">
                <a16:creationId xmlns:a16="http://schemas.microsoft.com/office/drawing/2014/main" id="{F14C068B-2AC0-4977-ACEB-6F7BBA85E2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5" y="273657"/>
            <a:ext cx="11699875" cy="250827"/>
          </a:xfrm>
          <a:prstGeom prst="rect">
            <a:avLst/>
          </a:prstGeom>
        </p:spPr>
        <p:txBody>
          <a:bodyPr tIns="0" anchor="ctr" anchorCtr="0"/>
          <a:lstStyle>
            <a:lvl1pPr>
              <a:defRPr sz="2400"/>
            </a:lvl1pPr>
          </a:lstStyle>
          <a:p>
            <a:r>
              <a:rPr lang="en-GB"/>
              <a:t>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7F212BDA-9BBD-4710-9975-14E7D9E17C4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38127" y="78040"/>
            <a:ext cx="11682412" cy="25082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 b="1" baseline="0">
                <a:solidFill>
                  <a:schemeClr val="tx2"/>
                </a:solidFill>
                <a:latin typeface="renault group" pitchFamily="2" charset="0"/>
                <a:ea typeface="맑은 고딕" panose="020B0503020000020004" pitchFamily="50" charset="-127"/>
              </a:defRPr>
            </a:lvl1pPr>
          </a:lstStyle>
          <a:p>
            <a:pPr lvl="0"/>
            <a:r>
              <a:rPr lang="en-US" altLang="ko-KR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297551127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5B84175-CB4D-E947-A00E-D1C020E75D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52000" y="1006475"/>
            <a:ext cx="5778501" cy="5600700"/>
          </a:xfrm>
          <a:prstGeom prst="rect">
            <a:avLst/>
          </a:prstGeom>
        </p:spPr>
        <p:txBody>
          <a:bodyPr lIns="251999" tIns="251999" rIns="251999" bIns="251999"/>
          <a:lstStyle>
            <a:lvl1pPr marL="177796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Tx/>
              <a:buSzPct val="120000"/>
              <a:buFont typeface="Wingdings" pitchFamily="2" charset="2"/>
              <a:buChar char="§"/>
              <a:tabLst/>
              <a:defRPr sz="1800" b="1" baseline="0">
                <a:solidFill>
                  <a:schemeClr val="tx1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59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sz="1600" baseline="0">
                <a:solidFill>
                  <a:schemeClr val="tx1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387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8978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569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364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160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7956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751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r>
              <a:rPr lang="en-GB"/>
              <a:t>Text level 1</a:t>
            </a:r>
          </a:p>
          <a:p>
            <a:pPr lvl="1"/>
            <a:r>
              <a:rPr lang="en-GB"/>
              <a:t>Text level 2</a:t>
            </a:r>
          </a:p>
          <a:p>
            <a:pPr lvl="2"/>
            <a:r>
              <a:rPr lang="en-GB"/>
              <a:t>Text level 3</a:t>
            </a:r>
          </a:p>
          <a:p>
            <a:pPr lvl="3"/>
            <a:r>
              <a:rPr lang="en-GB" err="1"/>
              <a:t>Sdgbsfdg</a:t>
            </a:r>
            <a:endParaRPr lang="en-GB"/>
          </a:p>
          <a:p>
            <a:pPr lvl="4"/>
            <a:r>
              <a:rPr lang="en-GB" err="1"/>
              <a:t>Sbfgbs</a:t>
            </a:r>
            <a:endParaRPr lang="en-GB"/>
          </a:p>
          <a:p>
            <a:pPr lvl="5"/>
            <a:r>
              <a:rPr lang="en-GB" err="1"/>
              <a:t>Sdfbwdfb</a:t>
            </a:r>
            <a:endParaRPr lang="en-GB"/>
          </a:p>
          <a:p>
            <a:pPr lvl="6"/>
            <a:r>
              <a:rPr lang="en-GB" err="1"/>
              <a:t>Dgbwd</a:t>
            </a:r>
            <a:endParaRPr lang="en-GB"/>
          </a:p>
          <a:p>
            <a:pPr lvl="7"/>
            <a:r>
              <a:rPr lang="en-GB" err="1"/>
              <a:t>Gbqdfgbqsd</a:t>
            </a:r>
            <a:endParaRPr lang="en-GB"/>
          </a:p>
          <a:p>
            <a:pPr lvl="8"/>
            <a:r>
              <a:rPr lang="en-GB" err="1"/>
              <a:t>Gfbdgb</a:t>
            </a:r>
            <a:endParaRPr lang="en-GB"/>
          </a:p>
        </p:txBody>
      </p:sp>
      <p:sp>
        <p:nvSpPr>
          <p:cNvPr id="10" name="Espace réservé du contenu 8">
            <a:extLst>
              <a:ext uri="{FF2B5EF4-FFF2-40B4-BE49-F238E27FC236}">
                <a16:creationId xmlns:a16="http://schemas.microsoft.com/office/drawing/2014/main" id="{FA82216E-BF22-CB43-A1D7-8394DB4F4E7B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162876" y="1006475"/>
            <a:ext cx="5778501" cy="5600700"/>
          </a:xfrm>
          <a:prstGeom prst="rect">
            <a:avLst/>
          </a:prstGeom>
        </p:spPr>
        <p:txBody>
          <a:bodyPr lIns="251999" tIns="251999" rIns="251999" bIns="251999"/>
          <a:lstStyle>
            <a:lvl1pPr marL="177796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Tx/>
              <a:buSzPct val="120000"/>
              <a:buFont typeface="Wingdings" pitchFamily="2" charset="2"/>
              <a:buChar char="§"/>
              <a:tabLst/>
              <a:defRPr sz="1800" b="1" baseline="0">
                <a:solidFill>
                  <a:schemeClr val="tx1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59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sz="1600" baseline="0">
                <a:solidFill>
                  <a:schemeClr val="tx1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387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8978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569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364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160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7956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751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r>
              <a:rPr lang="en-GB"/>
              <a:t>Text level 1</a:t>
            </a:r>
          </a:p>
          <a:p>
            <a:pPr lvl="1"/>
            <a:r>
              <a:rPr lang="en-GB"/>
              <a:t>Text level 2</a:t>
            </a:r>
          </a:p>
          <a:p>
            <a:pPr lvl="2"/>
            <a:r>
              <a:rPr lang="en-GB"/>
              <a:t>Text level 3</a:t>
            </a:r>
          </a:p>
          <a:p>
            <a:pPr lvl="3"/>
            <a:r>
              <a:rPr lang="en-GB" err="1"/>
              <a:t>Fbdfgb</a:t>
            </a:r>
            <a:endParaRPr lang="en-GB"/>
          </a:p>
          <a:p>
            <a:pPr lvl="4"/>
            <a:r>
              <a:rPr lang="en-GB" err="1"/>
              <a:t>Dgbsdg</a:t>
            </a:r>
            <a:endParaRPr lang="en-GB"/>
          </a:p>
          <a:p>
            <a:pPr lvl="5"/>
            <a:r>
              <a:rPr lang="en-GB" err="1"/>
              <a:t>Bsdgfb</a:t>
            </a:r>
            <a:endParaRPr lang="en-GB"/>
          </a:p>
          <a:p>
            <a:pPr lvl="6"/>
            <a:r>
              <a:rPr lang="en-GB" err="1"/>
              <a:t>Dgbs</a:t>
            </a:r>
            <a:endParaRPr lang="en-GB"/>
          </a:p>
          <a:p>
            <a:pPr lvl="7"/>
            <a:r>
              <a:rPr lang="en-GB" err="1"/>
              <a:t>Dgfbsdgb</a:t>
            </a:r>
            <a:endParaRPr lang="en-GB"/>
          </a:p>
          <a:p>
            <a:pPr lvl="8"/>
            <a:r>
              <a:rPr lang="en-GB" err="1"/>
              <a:t>Sdgb</a:t>
            </a:r>
            <a:endParaRPr lang="en-GB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DEEF7103-5393-0E44-9B32-F820307C76F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 altLang="ko-KR"/>
              <a:t>Department / Date</a:t>
            </a:r>
          </a:p>
        </p:txBody>
      </p:sp>
      <p:sp>
        <p:nvSpPr>
          <p:cNvPr id="13" name="Titre 5">
            <a:extLst>
              <a:ext uri="{FF2B5EF4-FFF2-40B4-BE49-F238E27FC236}">
                <a16:creationId xmlns:a16="http://schemas.microsoft.com/office/drawing/2014/main" id="{344190CE-9F73-41DE-8EEB-47DDC03BBF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5" y="273657"/>
            <a:ext cx="11699875" cy="250827"/>
          </a:xfrm>
          <a:prstGeom prst="rect">
            <a:avLst/>
          </a:prstGeom>
        </p:spPr>
        <p:txBody>
          <a:bodyPr tIns="0" anchor="ctr" anchorCtr="0"/>
          <a:lstStyle>
            <a:lvl1pPr>
              <a:defRPr sz="2400"/>
            </a:lvl1pPr>
          </a:lstStyle>
          <a:p>
            <a:r>
              <a:rPr lang="en-GB"/>
              <a:t>title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C0FA0F95-69E8-44FE-933F-E4AB4110D7B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38127" y="78040"/>
            <a:ext cx="11682412" cy="25082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 b="1" baseline="0">
                <a:solidFill>
                  <a:schemeClr val="tx2"/>
                </a:solidFill>
                <a:latin typeface="renault group" pitchFamily="2" charset="0"/>
                <a:ea typeface="맑은 고딕" panose="020B0503020000020004" pitchFamily="50" charset="-127"/>
              </a:defRPr>
            </a:lvl1pPr>
          </a:lstStyle>
          <a:p>
            <a:pPr lvl="0"/>
            <a:r>
              <a:rPr lang="en-US" altLang="ko-KR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218573412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5B84175-CB4D-E947-A00E-D1C020E75D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52001" y="1006475"/>
            <a:ext cx="3806825" cy="5600700"/>
          </a:xfrm>
          <a:prstGeom prst="rect">
            <a:avLst/>
          </a:prstGeom>
        </p:spPr>
        <p:txBody>
          <a:bodyPr lIns="251999" tIns="251999" rIns="251999" bIns="251999"/>
          <a:lstStyle>
            <a:lvl1pPr marL="177796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Tx/>
              <a:buSzPct val="120000"/>
              <a:buFont typeface="Wingdings" pitchFamily="2" charset="2"/>
              <a:buChar char="§"/>
              <a:tabLst/>
              <a:defRPr lang="en-GB" sz="1800" b="1" baseline="0" dirty="0" smtClean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59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lang="en-GB" sz="1600" baseline="0" dirty="0" smtClean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387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8978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569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364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160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7956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751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796" lvl="0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591" lvl="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387" lvl="2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8978" lvl="3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569" lvl="4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364" lvl="5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160" lvl="6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7956" lvl="7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751" lvl="8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12" name="Espace réservé du contenu 8">
            <a:extLst>
              <a:ext uri="{FF2B5EF4-FFF2-40B4-BE49-F238E27FC236}">
                <a16:creationId xmlns:a16="http://schemas.microsoft.com/office/drawing/2014/main" id="{066F9583-296A-5646-80EF-24B2EB92140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192589" y="1006475"/>
            <a:ext cx="3806825" cy="5600700"/>
          </a:xfrm>
          <a:prstGeom prst="rect">
            <a:avLst/>
          </a:prstGeom>
        </p:spPr>
        <p:txBody>
          <a:bodyPr lIns="251999" tIns="251999" rIns="251999" bIns="251999"/>
          <a:lstStyle>
            <a:lvl1pPr marL="177796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Tx/>
              <a:buSzPct val="120000"/>
              <a:buFont typeface="Wingdings" pitchFamily="2" charset="2"/>
              <a:buChar char="§"/>
              <a:tabLst/>
              <a:defRPr lang="en-GB" sz="1800" b="1" baseline="0" dirty="0" smtClean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59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lang="en-GB" sz="1600" baseline="0" dirty="0" smtClean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387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8978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569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364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160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7956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751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796" lvl="0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591" lvl="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387" lvl="2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8978" lvl="3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569" lvl="4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364" lvl="5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160" lvl="6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7956" lvl="7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751" lvl="8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14" name="Espace réservé du contenu 8">
            <a:extLst>
              <a:ext uri="{FF2B5EF4-FFF2-40B4-BE49-F238E27FC236}">
                <a16:creationId xmlns:a16="http://schemas.microsoft.com/office/drawing/2014/main" id="{B559EB44-235A-1E43-9D27-257193CBA04F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8136361" y="1006475"/>
            <a:ext cx="3806825" cy="5600700"/>
          </a:xfrm>
          <a:prstGeom prst="rect">
            <a:avLst/>
          </a:prstGeom>
        </p:spPr>
        <p:txBody>
          <a:bodyPr lIns="251999" tIns="251999" rIns="251999" bIns="251999"/>
          <a:lstStyle>
            <a:lvl1pPr marL="177796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Tx/>
              <a:buSzPct val="120000"/>
              <a:buFont typeface="Wingdings" pitchFamily="2" charset="2"/>
              <a:buChar char="§"/>
              <a:tabLst/>
              <a:defRPr lang="en-GB" sz="1800" b="1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59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lang="en-GB" sz="160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387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8978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569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364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160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7956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751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796" marR="0" lvl="0" indent="-177796" algn="l" defTabSz="914377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/>
            </a:pPr>
            <a:r>
              <a:rPr lang="en-GB"/>
              <a:t>Text level 1</a:t>
            </a:r>
          </a:p>
          <a:p>
            <a:pPr marL="355591" lvl="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387" lvl="2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8978" lvl="3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569" lvl="4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364" lvl="5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160" lvl="6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7956" lvl="7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751" lvl="8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7ECD2FBF-F1CC-2C4F-B11C-DE13499493B5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 altLang="ko-KR"/>
              <a:t>Department / Date</a:t>
            </a:r>
          </a:p>
        </p:txBody>
      </p:sp>
      <p:sp>
        <p:nvSpPr>
          <p:cNvPr id="15" name="Titre 5">
            <a:extLst>
              <a:ext uri="{FF2B5EF4-FFF2-40B4-BE49-F238E27FC236}">
                <a16:creationId xmlns:a16="http://schemas.microsoft.com/office/drawing/2014/main" id="{272DE947-2755-4D3F-857F-6FCCF273D3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5" y="273657"/>
            <a:ext cx="11699875" cy="250827"/>
          </a:xfrm>
          <a:prstGeom prst="rect">
            <a:avLst/>
          </a:prstGeom>
        </p:spPr>
        <p:txBody>
          <a:bodyPr tIns="0" anchor="ctr" anchorCtr="0"/>
          <a:lstStyle>
            <a:lvl1pPr>
              <a:defRPr sz="2400"/>
            </a:lvl1pPr>
          </a:lstStyle>
          <a:p>
            <a:r>
              <a:rPr lang="en-GB"/>
              <a:t>title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06F434E2-D465-41E2-867A-9EF307E0AD0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38127" y="78040"/>
            <a:ext cx="11682412" cy="25082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 b="1" baseline="0">
                <a:solidFill>
                  <a:schemeClr val="tx2"/>
                </a:solidFill>
                <a:latin typeface="renault group" pitchFamily="2" charset="0"/>
                <a:ea typeface="맑은 고딕" panose="020B0503020000020004" pitchFamily="50" charset="-127"/>
              </a:defRPr>
            </a:lvl1pPr>
          </a:lstStyle>
          <a:p>
            <a:pPr lvl="0"/>
            <a:r>
              <a:rPr lang="en-US" altLang="ko-KR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42434273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X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5B84175-CB4D-E947-A00E-D1C020E75D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52000" y="1006476"/>
            <a:ext cx="5778501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0" indent="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tx1"/>
              </a:buClr>
              <a:buSzPct val="120000"/>
              <a:buFontTx/>
              <a:buNone/>
              <a:tabLst/>
              <a:defRPr lang="en-GB" sz="1800" b="1" i="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177796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Tx/>
              <a:buNone/>
              <a:tabLst/>
              <a:defRPr lang="en-GB" sz="1600" b="0" i="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355591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Tx/>
              <a:buNone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711182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066773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244569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422364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60016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777956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796" lvl="0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591" lvl="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387" lvl="2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8978" lvl="3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569" lvl="4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364" lvl="5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160" lvl="6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7956" lvl="7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751" lvl="8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10" name="Espace réservé du contenu 8">
            <a:extLst>
              <a:ext uri="{FF2B5EF4-FFF2-40B4-BE49-F238E27FC236}">
                <a16:creationId xmlns:a16="http://schemas.microsoft.com/office/drawing/2014/main" id="{FA82216E-BF22-CB43-A1D7-8394DB4F4E7B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162876" y="1006476"/>
            <a:ext cx="5778501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0" indent="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tx1"/>
              </a:buClr>
              <a:buSzPct val="120000"/>
              <a:buFontTx/>
              <a:buNone/>
              <a:tabLst/>
              <a:defRPr lang="en-GB" sz="1800" b="1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177796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Tx/>
              <a:buNone/>
              <a:tabLst/>
              <a:defRPr lang="en-GB" sz="160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355591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Tx/>
              <a:buNone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711182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066773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244569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422364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60016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777956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796" lvl="0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591" lvl="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387" lvl="2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8978" lvl="3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569" lvl="4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364" lvl="5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160" lvl="6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7956" lvl="7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751" lvl="8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12" name="Espace réservé du contenu 8">
            <a:extLst>
              <a:ext uri="{FF2B5EF4-FFF2-40B4-BE49-F238E27FC236}">
                <a16:creationId xmlns:a16="http://schemas.microsoft.com/office/drawing/2014/main" id="{6A0CB891-18AB-7545-B6B4-976B24A3B6A5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252000" y="3873047"/>
            <a:ext cx="5778501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0" indent="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tx1"/>
              </a:buClr>
              <a:buSzPct val="120000"/>
              <a:buFontTx/>
              <a:buNone/>
              <a:tabLst/>
              <a:defRPr lang="en-GB" sz="1800" b="1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177796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Tx/>
              <a:buNone/>
              <a:tabLst/>
              <a:defRPr lang="en-GB" sz="160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355591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Tx/>
              <a:buNone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711182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066773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244569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422364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60016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777956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796" lvl="0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591" lvl="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387" lvl="2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8978" lvl="3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569" lvl="4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364" lvl="5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160" lvl="6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7956" lvl="7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751" lvl="8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14" name="Espace réservé du contenu 8">
            <a:extLst>
              <a:ext uri="{FF2B5EF4-FFF2-40B4-BE49-F238E27FC236}">
                <a16:creationId xmlns:a16="http://schemas.microsoft.com/office/drawing/2014/main" id="{2F129F28-215F-5645-BDDF-51791B97A231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162876" y="3873047"/>
            <a:ext cx="5778501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0" indent="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tx1"/>
              </a:buClr>
              <a:buSzPct val="120000"/>
              <a:buFontTx/>
              <a:buNone/>
              <a:tabLst/>
              <a:defRPr lang="en-GB" sz="1800" b="1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177796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Tx/>
              <a:buNone/>
              <a:tabLst/>
              <a:defRPr lang="en-GB" sz="160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355591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Tx/>
              <a:buNone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711182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066773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244569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422364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60016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777956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796" lvl="0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591" lvl="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387" lvl="2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8978" lvl="3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569" lvl="4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364" lvl="5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160" lvl="6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7956" lvl="7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751" lvl="8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9A24323-1987-F64B-A833-3701676E3C7F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r>
              <a:rPr lang="en-GB" altLang="ko-KR"/>
              <a:t>Department / Date</a:t>
            </a:r>
          </a:p>
        </p:txBody>
      </p:sp>
      <p:sp>
        <p:nvSpPr>
          <p:cNvPr id="17" name="Titre 5">
            <a:extLst>
              <a:ext uri="{FF2B5EF4-FFF2-40B4-BE49-F238E27FC236}">
                <a16:creationId xmlns:a16="http://schemas.microsoft.com/office/drawing/2014/main" id="{F217688C-FF61-4DA6-878E-B1D3E995E74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5" y="273657"/>
            <a:ext cx="11699875" cy="250827"/>
          </a:xfrm>
          <a:prstGeom prst="rect">
            <a:avLst/>
          </a:prstGeom>
        </p:spPr>
        <p:txBody>
          <a:bodyPr tIns="0" anchor="ctr" anchorCtr="0"/>
          <a:lstStyle>
            <a:lvl1pPr>
              <a:defRPr sz="2400"/>
            </a:lvl1pPr>
          </a:lstStyle>
          <a:p>
            <a:r>
              <a:rPr lang="en-GB"/>
              <a:t>title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CED3D53F-C78D-450B-B6CE-764BE4AAE1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38127" y="78040"/>
            <a:ext cx="11682412" cy="25082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 b="1" baseline="0">
                <a:solidFill>
                  <a:schemeClr val="tx2"/>
                </a:solidFill>
                <a:latin typeface="renault group" pitchFamily="2" charset="0"/>
                <a:ea typeface="맑은 고딕" panose="020B0503020000020004" pitchFamily="50" charset="-127"/>
              </a:defRPr>
            </a:lvl1pPr>
          </a:lstStyle>
          <a:p>
            <a:pPr lvl="0"/>
            <a:r>
              <a:rPr lang="en-US" altLang="ko-KR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339237961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X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5B84175-CB4D-E947-A00E-D1C020E75D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52001" y="1006476"/>
            <a:ext cx="3806825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342891" indent="-342891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Tx/>
              <a:buSzPct val="120000"/>
              <a:buFont typeface="+mj-lt"/>
              <a:buAutoNum type="arabicPeriod"/>
              <a:tabLst/>
              <a:defRPr lang="en-GB" sz="1800" b="1" baseline="0" dirty="0">
                <a:solidFill>
                  <a:schemeClr val="tx1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59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60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387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8978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569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364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160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7956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751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796" lvl="0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591" lvl="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387" lvl="2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8978" lvl="3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569" lvl="4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364" lvl="5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160" lvl="6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7956" lvl="7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751" lvl="8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12" name="Espace réservé du contenu 8">
            <a:extLst>
              <a:ext uri="{FF2B5EF4-FFF2-40B4-BE49-F238E27FC236}">
                <a16:creationId xmlns:a16="http://schemas.microsoft.com/office/drawing/2014/main" id="{066F9583-296A-5646-80EF-24B2EB92140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192589" y="1006476"/>
            <a:ext cx="3806825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177796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tx1"/>
              </a:buClr>
              <a:buSzPct val="120000"/>
              <a:buFont typeface="Wingdings" pitchFamily="2" charset="2"/>
              <a:buChar char="§"/>
              <a:tabLst/>
              <a:defRPr lang="en-GB" sz="1800" b="1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59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60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387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8978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569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364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160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7956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751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796" lvl="0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591" lvl="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387" lvl="2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8978" lvl="3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569" lvl="4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364" lvl="5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160" lvl="6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7956" lvl="7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751" lvl="8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14" name="Espace réservé du contenu 8">
            <a:extLst>
              <a:ext uri="{FF2B5EF4-FFF2-40B4-BE49-F238E27FC236}">
                <a16:creationId xmlns:a16="http://schemas.microsoft.com/office/drawing/2014/main" id="{B559EB44-235A-1E43-9D27-257193CBA04F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8136361" y="1006476"/>
            <a:ext cx="3806825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177796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tx1"/>
              </a:buClr>
              <a:buSzPct val="120000"/>
              <a:buFont typeface="Wingdings" pitchFamily="2" charset="2"/>
              <a:buChar char="§"/>
              <a:tabLst/>
              <a:defRPr lang="en-GB" sz="1800" b="1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59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60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387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8978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569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364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160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7956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751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796" lvl="0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591" lvl="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387" lvl="2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8978" lvl="3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569" lvl="4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364" lvl="5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160" lvl="6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7956" lvl="7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751" lvl="8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10" name="Espace réservé du contenu 8">
            <a:extLst>
              <a:ext uri="{FF2B5EF4-FFF2-40B4-BE49-F238E27FC236}">
                <a16:creationId xmlns:a16="http://schemas.microsoft.com/office/drawing/2014/main" id="{1F3674BA-0581-3B41-AE1F-7D44EAF93747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252001" y="3873047"/>
            <a:ext cx="3806825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177796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tx1"/>
              </a:buClr>
              <a:buSzPct val="120000"/>
              <a:buFont typeface="Wingdings" pitchFamily="2" charset="2"/>
              <a:buChar char="§"/>
              <a:tabLst/>
              <a:defRPr lang="en-GB" sz="1800" b="1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59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60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387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8978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569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364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160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7956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751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796" lvl="0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591" lvl="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387" lvl="2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8978" lvl="3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569" lvl="4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364" lvl="5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160" lvl="6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7956" lvl="7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751" lvl="8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15" name="Espace réservé du contenu 8">
            <a:extLst>
              <a:ext uri="{FF2B5EF4-FFF2-40B4-BE49-F238E27FC236}">
                <a16:creationId xmlns:a16="http://schemas.microsoft.com/office/drawing/2014/main" id="{486B9175-B3D4-AD4F-891E-283D5FED7681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4192589" y="3873047"/>
            <a:ext cx="3806825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177796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tx1"/>
              </a:buClr>
              <a:buSzPct val="120000"/>
              <a:buFont typeface="Wingdings" pitchFamily="2" charset="2"/>
              <a:buChar char="§"/>
              <a:tabLst/>
              <a:defRPr lang="en-GB" sz="1800" b="1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59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60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387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8978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569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364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160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7956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751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796" lvl="0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591" lvl="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387" lvl="2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8978" lvl="3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569" lvl="4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364" lvl="5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160" lvl="6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7956" lvl="7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751" lvl="8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16" name="Espace réservé du contenu 8">
            <a:extLst>
              <a:ext uri="{FF2B5EF4-FFF2-40B4-BE49-F238E27FC236}">
                <a16:creationId xmlns:a16="http://schemas.microsoft.com/office/drawing/2014/main" id="{DCFA84FE-BD14-724F-BC9E-66D2E747FED8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8136361" y="3873047"/>
            <a:ext cx="3806825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177796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tx1"/>
              </a:buClr>
              <a:buSzPct val="120000"/>
              <a:buFont typeface="Wingdings" pitchFamily="2" charset="2"/>
              <a:buChar char="§"/>
              <a:tabLst/>
              <a:defRPr lang="en-GB" sz="1800" b="1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59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60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387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8978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569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364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160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7956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751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796" lvl="0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591" lvl="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387" lvl="2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8978" lvl="3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569" lvl="4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364" lvl="5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160" lvl="6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7956" lvl="7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751" lvl="8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96D429D-0AE5-4C47-B7C7-47174AFDB855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GB" altLang="ko-KR"/>
              <a:t>Department / Date</a:t>
            </a:r>
          </a:p>
        </p:txBody>
      </p:sp>
      <p:sp>
        <p:nvSpPr>
          <p:cNvPr id="19" name="Titre 5">
            <a:extLst>
              <a:ext uri="{FF2B5EF4-FFF2-40B4-BE49-F238E27FC236}">
                <a16:creationId xmlns:a16="http://schemas.microsoft.com/office/drawing/2014/main" id="{1CBD4EA2-5BBF-4CB4-99CD-778E4DC542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5" y="273657"/>
            <a:ext cx="11699875" cy="250827"/>
          </a:xfrm>
          <a:prstGeom prst="rect">
            <a:avLst/>
          </a:prstGeom>
        </p:spPr>
        <p:txBody>
          <a:bodyPr tIns="0" anchor="ctr" anchorCtr="0"/>
          <a:lstStyle>
            <a:lvl1pPr>
              <a:defRPr sz="2400"/>
            </a:lvl1pPr>
          </a:lstStyle>
          <a:p>
            <a:r>
              <a:rPr lang="en-GB"/>
              <a:t>title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BD1D9A75-4680-4D9A-9A25-74D9F62A5A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38127" y="78040"/>
            <a:ext cx="11682412" cy="25082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 b="1" baseline="0">
                <a:solidFill>
                  <a:schemeClr val="tx2"/>
                </a:solidFill>
                <a:latin typeface="renault group" pitchFamily="2" charset="0"/>
                <a:ea typeface="맑은 고딕" panose="020B0503020000020004" pitchFamily="50" charset="-127"/>
              </a:defRPr>
            </a:lvl1pPr>
          </a:lstStyle>
          <a:p>
            <a:pPr lvl="0"/>
            <a:r>
              <a:rPr lang="en-US" altLang="ko-KR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236890729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54EB235-7CF5-B94D-AD3A-812E1714DF8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altLang="ko-KR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139939438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X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pour une image  8">
            <a:extLst>
              <a:ext uri="{FF2B5EF4-FFF2-40B4-BE49-F238E27FC236}">
                <a16:creationId xmlns:a16="http://schemas.microsoft.com/office/drawing/2014/main" id="{18D2C57D-1C0A-384B-AAC8-C8E7A0E96C2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2"/>
            <a:ext cx="12192000" cy="66071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360000" tIns="2520000" rIns="360000" bIns="360000" anchor="t"/>
          <a:lstStyle>
            <a:lvl1pPr marL="0" indent="0" algn="ctr">
              <a:buNone/>
              <a:defRPr sz="2000">
                <a:latin typeface="NouvelR" pitchFamily="2" charset="0"/>
              </a:defRPr>
            </a:lvl1pPr>
          </a:lstStyle>
          <a:p>
            <a:r>
              <a:rPr lang="en-GB"/>
              <a:t>Image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6B2E49AC-EA01-E141-97A9-B64FBF0C90D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sz="1000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384236302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6D6556AC-24E5-3646-BCAB-9EDB710D61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22251"/>
            <a:ext cx="8750300" cy="250826"/>
          </a:xfrm>
          <a:prstGeom prst="rect">
            <a:avLst/>
          </a:prstGeom>
        </p:spPr>
        <p:txBody>
          <a:bodyPr tIns="0" anchor="t" anchorCtr="0"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Title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5B84175-CB4D-E947-A00E-D1C020E75D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51999" y="1006475"/>
            <a:ext cx="8736425" cy="56007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lang="en-GB" sz="1800" b="1" dirty="0">
                <a:latin typeface="Renault Group" pitchFamily="2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  <a:defRPr lang="en-GB" sz="1600" dirty="0">
                <a:latin typeface="Renault Group" pitchFamily="2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  <a:def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3</a:t>
            </a:r>
          </a:p>
        </p:txBody>
      </p:sp>
      <p:sp>
        <p:nvSpPr>
          <p:cNvPr id="36" name="Espace réservé du texte 26">
            <a:extLst>
              <a:ext uri="{FF2B5EF4-FFF2-40B4-BE49-F238E27FC236}">
                <a16:creationId xmlns:a16="http://schemas.microsoft.com/office/drawing/2014/main" id="{169D14EF-1077-B047-9018-A6BE639D955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12250" y="0"/>
            <a:ext cx="3079750" cy="6607174"/>
          </a:xfrm>
          <a:prstGeom prst="rect">
            <a:avLst/>
          </a:prstGeom>
        </p:spPr>
        <p:txBody>
          <a:bodyPr lIns="251999" tIns="251999" rIns="251999" bIns="251999"/>
          <a:lstStyle>
            <a:lvl1pPr marL="0" indent="0">
              <a:spcBef>
                <a:spcPts val="3000"/>
              </a:spcBef>
              <a:spcAft>
                <a:spcPts val="600"/>
              </a:spcAft>
              <a:buNone/>
              <a:tabLst/>
              <a:defRPr sz="1000" cap="all" spc="450" baseline="0">
                <a:solidFill>
                  <a:schemeClr val="bg1">
                    <a:lumMod val="75000"/>
                  </a:schemeClr>
                </a:solidFill>
                <a:latin typeface="Renault Group" pitchFamily="2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  <a:tabLst/>
              <a:defRPr sz="1400">
                <a:solidFill>
                  <a:schemeClr val="tx1"/>
                </a:solidFill>
                <a:latin typeface="Renault Group" pitchFamily="2" charset="0"/>
              </a:defRPr>
            </a:lvl2pPr>
            <a:lvl3pPr marL="180000" indent="-180000">
              <a:lnSpc>
                <a:spcPct val="100000"/>
              </a:lnSpc>
              <a:buClr>
                <a:schemeClr val="tx1"/>
              </a:buClr>
              <a:buFont typeface="Wingdings" pitchFamily="2" charset="2"/>
              <a:buChar char="§"/>
              <a:tabLst/>
              <a:defRPr sz="1400">
                <a:solidFill>
                  <a:schemeClr val="tx1"/>
                </a:solidFill>
                <a:latin typeface="Renault Group" pitchFamily="2" charset="0"/>
              </a:defRPr>
            </a:lvl3pPr>
            <a:lvl4pPr marL="180000" indent="-180000">
              <a:lnSpc>
                <a:spcPct val="100000"/>
              </a:lnSpc>
              <a:buClr>
                <a:schemeClr val="accent2"/>
              </a:buClr>
              <a:buFont typeface="Wingdings" pitchFamily="2" charset="2"/>
              <a:buChar char="§"/>
              <a:tabLst/>
              <a:defRPr sz="1400"/>
            </a:lvl4pPr>
            <a:lvl5pPr marL="180000" indent="-180000">
              <a:lnSpc>
                <a:spcPct val="100000"/>
              </a:lnSpc>
              <a:buClr>
                <a:schemeClr val="accent2"/>
              </a:buClr>
              <a:buFont typeface="Wingdings" pitchFamily="2" charset="2"/>
              <a:buChar char="§"/>
              <a:tabLst/>
              <a:defRPr sz="1400"/>
            </a:lvl5pPr>
          </a:lstStyle>
          <a:p>
            <a:pPr lvl="0"/>
            <a:r>
              <a:rPr lang="fr-FR"/>
              <a:t>Key </a:t>
            </a:r>
            <a:r>
              <a:rPr lang="fr-FR" err="1"/>
              <a:t>takeaways</a:t>
            </a:r>
            <a:endParaRPr lang="fr-FR"/>
          </a:p>
          <a:p>
            <a:pPr lvl="1"/>
            <a:r>
              <a:rPr lang="fr-FR" err="1"/>
              <a:t>Text</a:t>
            </a:r>
            <a:r>
              <a:rPr lang="fr-FR"/>
              <a:t> </a:t>
            </a:r>
            <a:r>
              <a:rPr lang="fr-FR" err="1"/>
              <a:t>level</a:t>
            </a:r>
            <a:r>
              <a:rPr lang="fr-FR"/>
              <a:t> 1</a:t>
            </a:r>
          </a:p>
          <a:p>
            <a:pPr lvl="2"/>
            <a:r>
              <a:rPr lang="fr-FR" err="1"/>
              <a:t>Text</a:t>
            </a:r>
            <a:r>
              <a:rPr lang="fr-FR"/>
              <a:t> </a:t>
            </a:r>
            <a:r>
              <a:rPr lang="fr-FR" err="1"/>
              <a:t>level</a:t>
            </a:r>
            <a:r>
              <a:rPr lang="fr-FR"/>
              <a:t> 2</a:t>
            </a:r>
            <a:endParaRPr lang="en-GB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D778A358-1973-984B-805B-8BB6968F978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739393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6D6556AC-24E5-3646-BCAB-9EDB710D61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22251"/>
            <a:ext cx="8750300" cy="250826"/>
          </a:xfrm>
          <a:prstGeom prst="rect">
            <a:avLst/>
          </a:prstGeom>
        </p:spPr>
        <p:txBody>
          <a:bodyPr tIns="0" anchor="t" anchorCtr="0"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Title</a:t>
            </a:r>
          </a:p>
        </p:txBody>
      </p:sp>
      <p:sp>
        <p:nvSpPr>
          <p:cNvPr id="36" name="Espace réservé du texte 26">
            <a:extLst>
              <a:ext uri="{FF2B5EF4-FFF2-40B4-BE49-F238E27FC236}">
                <a16:creationId xmlns:a16="http://schemas.microsoft.com/office/drawing/2014/main" id="{169D14EF-1077-B047-9018-A6BE639D955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12250" y="0"/>
            <a:ext cx="3079750" cy="6607174"/>
          </a:xfrm>
          <a:prstGeom prst="rect">
            <a:avLst/>
          </a:prstGeom>
        </p:spPr>
        <p:txBody>
          <a:bodyPr lIns="251999" tIns="251999" rIns="251999" bIns="251999"/>
          <a:lstStyle>
            <a:lvl1pPr marL="0" indent="0">
              <a:spcBef>
                <a:spcPts val="3000"/>
              </a:spcBef>
              <a:spcAft>
                <a:spcPts val="600"/>
              </a:spcAft>
              <a:buNone/>
              <a:tabLst/>
              <a:defRPr sz="1000" cap="all" spc="450" baseline="0">
                <a:solidFill>
                  <a:schemeClr val="bg1">
                    <a:lumMod val="75000"/>
                  </a:schemeClr>
                </a:solidFill>
                <a:latin typeface="Renault Group" pitchFamily="2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  <a:tabLst/>
              <a:defRPr sz="1400">
                <a:solidFill>
                  <a:schemeClr val="tx1"/>
                </a:solidFill>
                <a:latin typeface="Renault Group" pitchFamily="2" charset="0"/>
              </a:defRPr>
            </a:lvl2pPr>
            <a:lvl3pPr marL="180000" indent="-180000">
              <a:lnSpc>
                <a:spcPct val="100000"/>
              </a:lnSpc>
              <a:buClr>
                <a:schemeClr val="tx1"/>
              </a:buClr>
              <a:buFont typeface="Wingdings" pitchFamily="2" charset="2"/>
              <a:buChar char="§"/>
              <a:tabLst/>
              <a:defRPr sz="1400">
                <a:solidFill>
                  <a:schemeClr val="tx1"/>
                </a:solidFill>
                <a:latin typeface="Renault Group" pitchFamily="2" charset="0"/>
              </a:defRPr>
            </a:lvl3pPr>
            <a:lvl4pPr marL="180000" indent="-180000">
              <a:lnSpc>
                <a:spcPct val="100000"/>
              </a:lnSpc>
              <a:buClr>
                <a:schemeClr val="accent2"/>
              </a:buClr>
              <a:buFont typeface="Wingdings" pitchFamily="2" charset="2"/>
              <a:buChar char="§"/>
              <a:tabLst/>
              <a:defRPr sz="1400"/>
            </a:lvl4pPr>
            <a:lvl5pPr marL="180000" indent="-180000">
              <a:lnSpc>
                <a:spcPct val="100000"/>
              </a:lnSpc>
              <a:buClr>
                <a:schemeClr val="accent2"/>
              </a:buClr>
              <a:buFont typeface="Wingdings" pitchFamily="2" charset="2"/>
              <a:buChar char="§"/>
              <a:tabLst/>
              <a:defRPr sz="1400"/>
            </a:lvl5pPr>
          </a:lstStyle>
          <a:p>
            <a:pPr lvl="0"/>
            <a:r>
              <a:rPr lang="fr-FR"/>
              <a:t>Key </a:t>
            </a:r>
            <a:r>
              <a:rPr lang="fr-FR" err="1"/>
              <a:t>takeaways</a:t>
            </a:r>
            <a:endParaRPr lang="fr-FR"/>
          </a:p>
          <a:p>
            <a:pPr lvl="1"/>
            <a:r>
              <a:rPr lang="fr-FR" err="1"/>
              <a:t>Text</a:t>
            </a:r>
            <a:r>
              <a:rPr lang="fr-FR"/>
              <a:t> </a:t>
            </a:r>
            <a:r>
              <a:rPr lang="fr-FR" err="1"/>
              <a:t>level</a:t>
            </a:r>
            <a:r>
              <a:rPr lang="fr-FR"/>
              <a:t> 1</a:t>
            </a:r>
          </a:p>
          <a:p>
            <a:pPr lvl="2"/>
            <a:r>
              <a:rPr lang="fr-FR" err="1"/>
              <a:t>Text</a:t>
            </a:r>
            <a:r>
              <a:rPr lang="fr-FR"/>
              <a:t> </a:t>
            </a:r>
            <a:r>
              <a:rPr lang="fr-FR" err="1"/>
              <a:t>level</a:t>
            </a:r>
            <a:r>
              <a:rPr lang="fr-FR"/>
              <a:t> 2</a:t>
            </a:r>
            <a:endParaRPr lang="en-GB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D778A358-1973-984B-805B-8BB6968F978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1387583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6D6556AC-24E5-3646-BCAB-9EDB710D61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22251"/>
            <a:ext cx="8750300" cy="250826"/>
          </a:xfrm>
          <a:prstGeom prst="rect">
            <a:avLst/>
          </a:prstGeom>
        </p:spPr>
        <p:txBody>
          <a:bodyPr tIns="0" anchor="t" anchorCtr="0"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Title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5B84175-CB4D-E947-A00E-D1C020E75D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51999" y="1006475"/>
            <a:ext cx="8736425" cy="56007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lang="en-GB" sz="1800" b="1" dirty="0">
                <a:latin typeface="Renault Group" pitchFamily="2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  <a:defRPr lang="en-GB" sz="1600" dirty="0">
                <a:latin typeface="Renault Group" pitchFamily="2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  <a:def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3</a:t>
            </a:r>
          </a:p>
        </p:txBody>
      </p:sp>
      <p:sp>
        <p:nvSpPr>
          <p:cNvPr id="36" name="Espace réservé du texte 26">
            <a:extLst>
              <a:ext uri="{FF2B5EF4-FFF2-40B4-BE49-F238E27FC236}">
                <a16:creationId xmlns:a16="http://schemas.microsoft.com/office/drawing/2014/main" id="{169D14EF-1077-B047-9018-A6BE639D955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12250" y="0"/>
            <a:ext cx="3079750" cy="6607174"/>
          </a:xfrm>
          <a:prstGeom prst="rect">
            <a:avLst/>
          </a:prstGeom>
        </p:spPr>
        <p:txBody>
          <a:bodyPr lIns="251999" tIns="251999" rIns="251999" bIns="251999"/>
          <a:lstStyle>
            <a:lvl1pPr marL="0" indent="0">
              <a:spcBef>
                <a:spcPts val="3000"/>
              </a:spcBef>
              <a:spcAft>
                <a:spcPts val="600"/>
              </a:spcAft>
              <a:buNone/>
              <a:tabLst/>
              <a:defRPr sz="1000" cap="all" spc="450" baseline="0">
                <a:solidFill>
                  <a:schemeClr val="bg1">
                    <a:lumMod val="75000"/>
                  </a:schemeClr>
                </a:solidFill>
                <a:latin typeface="Renault Group" pitchFamily="2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  <a:tabLst/>
              <a:defRPr sz="1400">
                <a:solidFill>
                  <a:schemeClr val="tx1"/>
                </a:solidFill>
                <a:latin typeface="Renault Group" pitchFamily="2" charset="0"/>
              </a:defRPr>
            </a:lvl2pPr>
            <a:lvl3pPr marL="180000" indent="-180000">
              <a:lnSpc>
                <a:spcPct val="100000"/>
              </a:lnSpc>
              <a:buClr>
                <a:schemeClr val="tx1"/>
              </a:buClr>
              <a:buFont typeface="Wingdings" pitchFamily="2" charset="2"/>
              <a:buChar char="§"/>
              <a:tabLst/>
              <a:defRPr sz="1400">
                <a:solidFill>
                  <a:schemeClr val="tx1"/>
                </a:solidFill>
                <a:latin typeface="Renault Group" pitchFamily="2" charset="0"/>
              </a:defRPr>
            </a:lvl3pPr>
            <a:lvl4pPr marL="180000" indent="-180000">
              <a:lnSpc>
                <a:spcPct val="100000"/>
              </a:lnSpc>
              <a:buClr>
                <a:schemeClr val="accent2"/>
              </a:buClr>
              <a:buFont typeface="Wingdings" pitchFamily="2" charset="2"/>
              <a:buChar char="§"/>
              <a:tabLst/>
              <a:defRPr sz="1400"/>
            </a:lvl4pPr>
            <a:lvl5pPr marL="180000" indent="-180000">
              <a:lnSpc>
                <a:spcPct val="100000"/>
              </a:lnSpc>
              <a:buClr>
                <a:schemeClr val="accent2"/>
              </a:buClr>
              <a:buFont typeface="Wingdings" pitchFamily="2" charset="2"/>
              <a:buChar char="§"/>
              <a:tabLst/>
              <a:defRPr sz="1400"/>
            </a:lvl5pPr>
          </a:lstStyle>
          <a:p>
            <a:pPr lvl="1"/>
            <a:r>
              <a:rPr lang="fr-FR" err="1"/>
              <a:t>Text</a:t>
            </a:r>
            <a:r>
              <a:rPr lang="fr-FR"/>
              <a:t> </a:t>
            </a:r>
            <a:r>
              <a:rPr lang="fr-FR" err="1"/>
              <a:t>level</a:t>
            </a:r>
            <a:r>
              <a:rPr lang="fr-FR"/>
              <a:t> 1</a:t>
            </a:r>
          </a:p>
          <a:p>
            <a:pPr lvl="2"/>
            <a:r>
              <a:rPr lang="fr-FR" err="1"/>
              <a:t>Text</a:t>
            </a:r>
            <a:r>
              <a:rPr lang="fr-FR"/>
              <a:t> </a:t>
            </a:r>
            <a:r>
              <a:rPr lang="fr-FR" err="1"/>
              <a:t>level</a:t>
            </a:r>
            <a:r>
              <a:rPr lang="fr-FR"/>
              <a:t> 2</a:t>
            </a:r>
            <a:endParaRPr lang="en-GB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D778A358-1973-984B-805B-8BB6968F978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2688383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5">
            <a:extLst>
              <a:ext uri="{FF2B5EF4-FFF2-40B4-BE49-F238E27FC236}">
                <a16:creationId xmlns:a16="http://schemas.microsoft.com/office/drawing/2014/main" id="{2117425F-2A93-DD43-B285-E854167697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22251"/>
            <a:ext cx="11699874" cy="250826"/>
          </a:xfrm>
          <a:prstGeom prst="rect">
            <a:avLst/>
          </a:prstGeom>
        </p:spPr>
        <p:txBody>
          <a:bodyPr tIns="0" anchor="t" anchorCtr="0"/>
          <a:lstStyle/>
          <a:p>
            <a:r>
              <a:rPr lang="en-GB"/>
              <a:t>Title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54EB235-7CF5-B94D-AD3A-812E1714DF8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z="1000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3287460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6D6556AC-24E5-3646-BCAB-9EDB710D61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22251"/>
            <a:ext cx="8750300" cy="250826"/>
          </a:xfrm>
          <a:prstGeom prst="rect">
            <a:avLst/>
          </a:prstGeom>
        </p:spPr>
        <p:txBody>
          <a:bodyPr tIns="0" anchor="t" anchorCtr="0"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Title</a:t>
            </a:r>
          </a:p>
        </p:txBody>
      </p:sp>
      <p:sp>
        <p:nvSpPr>
          <p:cNvPr id="36" name="Espace réservé du texte 26">
            <a:extLst>
              <a:ext uri="{FF2B5EF4-FFF2-40B4-BE49-F238E27FC236}">
                <a16:creationId xmlns:a16="http://schemas.microsoft.com/office/drawing/2014/main" id="{169D14EF-1077-B047-9018-A6BE639D955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12250" y="0"/>
            <a:ext cx="3079750" cy="6607174"/>
          </a:xfrm>
          <a:prstGeom prst="rect">
            <a:avLst/>
          </a:prstGeom>
        </p:spPr>
        <p:txBody>
          <a:bodyPr lIns="251999" tIns="251999" rIns="251999" bIns="251999"/>
          <a:lstStyle>
            <a:lvl1pPr marL="0" indent="0">
              <a:spcBef>
                <a:spcPts val="3000"/>
              </a:spcBef>
              <a:spcAft>
                <a:spcPts val="600"/>
              </a:spcAft>
              <a:buNone/>
              <a:tabLst/>
              <a:defRPr sz="1000" cap="all" spc="450" baseline="0">
                <a:solidFill>
                  <a:schemeClr val="bg1">
                    <a:lumMod val="75000"/>
                  </a:schemeClr>
                </a:solidFill>
                <a:latin typeface="Renault Group" pitchFamily="2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  <a:tabLst/>
              <a:defRPr sz="1400">
                <a:solidFill>
                  <a:schemeClr val="tx1"/>
                </a:solidFill>
                <a:latin typeface="Renault Group" pitchFamily="2" charset="0"/>
              </a:defRPr>
            </a:lvl2pPr>
            <a:lvl3pPr marL="180000" indent="-180000">
              <a:lnSpc>
                <a:spcPct val="100000"/>
              </a:lnSpc>
              <a:buClr>
                <a:schemeClr val="tx1"/>
              </a:buClr>
              <a:buFont typeface="Wingdings" pitchFamily="2" charset="2"/>
              <a:buChar char="§"/>
              <a:tabLst/>
              <a:defRPr sz="1400">
                <a:solidFill>
                  <a:schemeClr val="tx1"/>
                </a:solidFill>
                <a:latin typeface="Renault Group" pitchFamily="2" charset="0"/>
              </a:defRPr>
            </a:lvl3pPr>
            <a:lvl4pPr marL="180000" indent="-180000">
              <a:lnSpc>
                <a:spcPct val="100000"/>
              </a:lnSpc>
              <a:buClr>
                <a:schemeClr val="accent2"/>
              </a:buClr>
              <a:buFont typeface="Wingdings" pitchFamily="2" charset="2"/>
              <a:buChar char="§"/>
              <a:tabLst/>
              <a:defRPr sz="1400"/>
            </a:lvl4pPr>
            <a:lvl5pPr marL="180000" indent="-180000">
              <a:lnSpc>
                <a:spcPct val="100000"/>
              </a:lnSpc>
              <a:buClr>
                <a:schemeClr val="accent2"/>
              </a:buClr>
              <a:buFont typeface="Wingdings" pitchFamily="2" charset="2"/>
              <a:buChar char="§"/>
              <a:tabLst/>
              <a:defRPr sz="1400"/>
            </a:lvl5pPr>
          </a:lstStyle>
          <a:p>
            <a:pPr lvl="0"/>
            <a:r>
              <a:rPr lang="fr-FR"/>
              <a:t>Key </a:t>
            </a:r>
            <a:r>
              <a:rPr lang="fr-FR" err="1"/>
              <a:t>takeaways</a:t>
            </a:r>
            <a:endParaRPr lang="fr-FR"/>
          </a:p>
          <a:p>
            <a:pPr lvl="1"/>
            <a:r>
              <a:rPr lang="fr-FR" err="1"/>
              <a:t>Text</a:t>
            </a:r>
            <a:r>
              <a:rPr lang="fr-FR"/>
              <a:t> </a:t>
            </a:r>
            <a:r>
              <a:rPr lang="fr-FR" err="1"/>
              <a:t>level</a:t>
            </a:r>
            <a:r>
              <a:rPr lang="fr-FR"/>
              <a:t> 1</a:t>
            </a:r>
          </a:p>
          <a:p>
            <a:pPr lvl="2"/>
            <a:r>
              <a:rPr lang="fr-FR" err="1"/>
              <a:t>Text</a:t>
            </a:r>
            <a:r>
              <a:rPr lang="fr-FR"/>
              <a:t> </a:t>
            </a:r>
            <a:r>
              <a:rPr lang="fr-FR" err="1"/>
              <a:t>level</a:t>
            </a:r>
            <a:r>
              <a:rPr lang="fr-FR"/>
              <a:t> 2</a:t>
            </a:r>
            <a:endParaRPr lang="en-GB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D778A358-1973-984B-805B-8BB6968F978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2063280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5B84175-CB4D-E947-A00E-D1C020E75D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260475" y="1006475"/>
            <a:ext cx="9672638" cy="56007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sz="1800" b="1">
                <a:solidFill>
                  <a:schemeClr val="tx1"/>
                </a:solidFill>
                <a:latin typeface="Renault Group" pitchFamily="2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  <a:defRPr sz="1600">
                <a:solidFill>
                  <a:schemeClr val="tx1"/>
                </a:solidFill>
                <a:latin typeface="Renault Group" pitchFamily="2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Font typeface="Police système"/>
              <a:buChar char="‑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‑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‑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‑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‑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‑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‑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</a:defRPr>
            </a:lvl9pPr>
          </a:lstStyle>
          <a:p>
            <a:r>
              <a:rPr lang="en-GB"/>
              <a:t>Text level 1</a:t>
            </a:r>
          </a:p>
          <a:p>
            <a:pPr lvl="1"/>
            <a:r>
              <a:rPr lang="en-GB"/>
              <a:t>Text level 2</a:t>
            </a:r>
          </a:p>
          <a:p>
            <a:pPr lvl="2"/>
            <a:r>
              <a:rPr lang="en-GB"/>
              <a:t>Text level 3</a:t>
            </a:r>
          </a:p>
          <a:p>
            <a:pPr lvl="3"/>
            <a:r>
              <a:rPr lang="en-GB" err="1"/>
              <a:t>Dsfsfdg</a:t>
            </a:r>
            <a:endParaRPr lang="en-GB"/>
          </a:p>
          <a:p>
            <a:pPr lvl="4"/>
            <a:r>
              <a:rPr lang="en-GB" err="1"/>
              <a:t>Sdgbsdfgbs</a:t>
            </a:r>
            <a:endParaRPr lang="en-GB"/>
          </a:p>
          <a:p>
            <a:pPr lvl="5"/>
            <a:r>
              <a:rPr lang="en-GB" err="1"/>
              <a:t>Sdgbsdgbs</a:t>
            </a:r>
            <a:endParaRPr lang="en-GB"/>
          </a:p>
          <a:p>
            <a:pPr lvl="6"/>
            <a:r>
              <a:rPr lang="en-GB" err="1"/>
              <a:t>Gdbsdgbs</a:t>
            </a:r>
            <a:endParaRPr lang="en-GB"/>
          </a:p>
          <a:p>
            <a:pPr lvl="7"/>
            <a:r>
              <a:rPr lang="en-GB" err="1"/>
              <a:t>Gbsdfgbs</a:t>
            </a:r>
            <a:endParaRPr lang="en-GB"/>
          </a:p>
          <a:p>
            <a:pPr lvl="8"/>
            <a:r>
              <a:rPr lang="en-GB" err="1"/>
              <a:t>Bsdfgbsdgb</a:t>
            </a:r>
            <a:endParaRPr lang="en-GB"/>
          </a:p>
        </p:txBody>
      </p:sp>
      <p:sp>
        <p:nvSpPr>
          <p:cNvPr id="11" name="Titre 5">
            <a:extLst>
              <a:ext uri="{FF2B5EF4-FFF2-40B4-BE49-F238E27FC236}">
                <a16:creationId xmlns:a16="http://schemas.microsoft.com/office/drawing/2014/main" id="{452511EF-AE31-B34A-8C9E-8A017164E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22251"/>
            <a:ext cx="11699874" cy="250826"/>
          </a:xfrm>
          <a:prstGeom prst="rect">
            <a:avLst/>
          </a:prstGeom>
        </p:spPr>
        <p:txBody>
          <a:bodyPr tIns="0" anchor="t" anchorCtr="0"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Title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54053C18-C238-5A44-9180-283ACB1F8AA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2100105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5">
            <a:extLst>
              <a:ext uri="{FF2B5EF4-FFF2-40B4-BE49-F238E27FC236}">
                <a16:creationId xmlns:a16="http://schemas.microsoft.com/office/drawing/2014/main" id="{2117425F-2A93-DD43-B285-E854167697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22251"/>
            <a:ext cx="11699874" cy="250826"/>
          </a:xfrm>
          <a:prstGeom prst="rect">
            <a:avLst/>
          </a:prstGeom>
        </p:spPr>
        <p:txBody>
          <a:bodyPr tIns="0" anchor="t" anchorCtr="0"/>
          <a:lstStyle/>
          <a:p>
            <a:r>
              <a:rPr lang="en-GB"/>
              <a:t>Title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54EB235-7CF5-B94D-AD3A-812E1714DF8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z="1000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3017664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6D6556AC-24E5-3646-BCAB-9EDB710D61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22251"/>
            <a:ext cx="8750300" cy="250826"/>
          </a:xfrm>
          <a:prstGeom prst="rect">
            <a:avLst/>
          </a:prstGeom>
        </p:spPr>
        <p:txBody>
          <a:bodyPr tIns="0" anchor="t" anchorCtr="0"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Title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5B84175-CB4D-E947-A00E-D1C020E75D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51999" y="1006475"/>
            <a:ext cx="8736425" cy="56007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lang="en-GB" sz="1800" b="1" dirty="0">
                <a:latin typeface="Renault Group" pitchFamily="2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  <a:defRPr lang="en-GB" sz="1600" dirty="0">
                <a:latin typeface="Renault Group" pitchFamily="2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  <a:def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3</a:t>
            </a:r>
          </a:p>
        </p:txBody>
      </p:sp>
      <p:sp>
        <p:nvSpPr>
          <p:cNvPr id="36" name="Espace réservé du texte 26">
            <a:extLst>
              <a:ext uri="{FF2B5EF4-FFF2-40B4-BE49-F238E27FC236}">
                <a16:creationId xmlns:a16="http://schemas.microsoft.com/office/drawing/2014/main" id="{169D14EF-1077-B047-9018-A6BE639D955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12250" y="0"/>
            <a:ext cx="3079750" cy="6607174"/>
          </a:xfrm>
          <a:prstGeom prst="rect">
            <a:avLst/>
          </a:prstGeom>
        </p:spPr>
        <p:txBody>
          <a:bodyPr lIns="251999" tIns="251999" rIns="251999" bIns="251999"/>
          <a:lstStyle>
            <a:lvl1pPr marL="0" indent="0">
              <a:spcBef>
                <a:spcPts val="3000"/>
              </a:spcBef>
              <a:spcAft>
                <a:spcPts val="600"/>
              </a:spcAft>
              <a:buNone/>
              <a:tabLst/>
              <a:defRPr sz="1000" cap="all" spc="450" baseline="0">
                <a:solidFill>
                  <a:schemeClr val="bg1">
                    <a:lumMod val="75000"/>
                  </a:schemeClr>
                </a:solidFill>
                <a:latin typeface="Renault Group" pitchFamily="2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  <a:tabLst/>
              <a:defRPr sz="1400">
                <a:solidFill>
                  <a:schemeClr val="tx1"/>
                </a:solidFill>
                <a:latin typeface="Renault Group" pitchFamily="2" charset="0"/>
              </a:defRPr>
            </a:lvl2pPr>
            <a:lvl3pPr marL="180000" indent="-180000">
              <a:lnSpc>
                <a:spcPct val="100000"/>
              </a:lnSpc>
              <a:buClr>
                <a:schemeClr val="tx1"/>
              </a:buClr>
              <a:buFont typeface="Wingdings" pitchFamily="2" charset="2"/>
              <a:buChar char="§"/>
              <a:tabLst/>
              <a:defRPr sz="1400">
                <a:solidFill>
                  <a:schemeClr val="tx1"/>
                </a:solidFill>
                <a:latin typeface="Renault Group" pitchFamily="2" charset="0"/>
              </a:defRPr>
            </a:lvl3pPr>
            <a:lvl4pPr marL="180000" indent="-180000">
              <a:lnSpc>
                <a:spcPct val="100000"/>
              </a:lnSpc>
              <a:buClr>
                <a:schemeClr val="accent2"/>
              </a:buClr>
              <a:buFont typeface="Wingdings" pitchFamily="2" charset="2"/>
              <a:buChar char="§"/>
              <a:tabLst/>
              <a:defRPr sz="1400"/>
            </a:lvl4pPr>
            <a:lvl5pPr marL="180000" indent="-180000">
              <a:lnSpc>
                <a:spcPct val="100000"/>
              </a:lnSpc>
              <a:buClr>
                <a:schemeClr val="accent2"/>
              </a:buClr>
              <a:buFont typeface="Wingdings" pitchFamily="2" charset="2"/>
              <a:buChar char="§"/>
              <a:tabLst/>
              <a:defRPr sz="1400"/>
            </a:lvl5pPr>
          </a:lstStyle>
          <a:p>
            <a:pPr lvl="0"/>
            <a:r>
              <a:rPr lang="fr-FR"/>
              <a:t>Key </a:t>
            </a:r>
            <a:r>
              <a:rPr lang="fr-FR" err="1"/>
              <a:t>takeaways</a:t>
            </a:r>
            <a:endParaRPr lang="fr-FR"/>
          </a:p>
          <a:p>
            <a:pPr lvl="1"/>
            <a:r>
              <a:rPr lang="fr-FR" err="1"/>
              <a:t>Text</a:t>
            </a:r>
            <a:r>
              <a:rPr lang="fr-FR"/>
              <a:t> </a:t>
            </a:r>
            <a:r>
              <a:rPr lang="fr-FR" err="1"/>
              <a:t>level</a:t>
            </a:r>
            <a:r>
              <a:rPr lang="fr-FR"/>
              <a:t> 1</a:t>
            </a:r>
          </a:p>
          <a:p>
            <a:pPr lvl="2"/>
            <a:r>
              <a:rPr lang="fr-FR" err="1"/>
              <a:t>Text</a:t>
            </a:r>
            <a:r>
              <a:rPr lang="fr-FR"/>
              <a:t> </a:t>
            </a:r>
            <a:r>
              <a:rPr lang="fr-FR" err="1"/>
              <a:t>level</a:t>
            </a:r>
            <a:r>
              <a:rPr lang="fr-FR"/>
              <a:t> 2</a:t>
            </a:r>
            <a:endParaRPr lang="en-GB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D778A358-1973-984B-805B-8BB6968F978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67882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6D6556AC-24E5-3646-BCAB-9EDB710D61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22251"/>
            <a:ext cx="8750300" cy="250826"/>
          </a:xfrm>
          <a:prstGeom prst="rect">
            <a:avLst/>
          </a:prstGeom>
        </p:spPr>
        <p:txBody>
          <a:bodyPr tIns="0" anchor="t" anchorCtr="0"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Title</a:t>
            </a:r>
          </a:p>
        </p:txBody>
      </p:sp>
      <p:sp>
        <p:nvSpPr>
          <p:cNvPr id="36" name="Espace réservé du texte 26">
            <a:extLst>
              <a:ext uri="{FF2B5EF4-FFF2-40B4-BE49-F238E27FC236}">
                <a16:creationId xmlns:a16="http://schemas.microsoft.com/office/drawing/2014/main" id="{169D14EF-1077-B047-9018-A6BE639D955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12250" y="0"/>
            <a:ext cx="3079750" cy="6607174"/>
          </a:xfrm>
          <a:prstGeom prst="rect">
            <a:avLst/>
          </a:prstGeom>
        </p:spPr>
        <p:txBody>
          <a:bodyPr lIns="251999" tIns="251999" rIns="251999" bIns="251999"/>
          <a:lstStyle>
            <a:lvl1pPr marL="0" indent="0">
              <a:spcBef>
                <a:spcPts val="3000"/>
              </a:spcBef>
              <a:spcAft>
                <a:spcPts val="600"/>
              </a:spcAft>
              <a:buNone/>
              <a:tabLst/>
              <a:defRPr sz="1000" cap="all" spc="450" baseline="0">
                <a:solidFill>
                  <a:schemeClr val="bg1">
                    <a:lumMod val="75000"/>
                  </a:schemeClr>
                </a:solidFill>
                <a:latin typeface="Renault Group" pitchFamily="2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  <a:tabLst/>
              <a:defRPr sz="1400">
                <a:solidFill>
                  <a:schemeClr val="tx1"/>
                </a:solidFill>
                <a:latin typeface="Renault Group" pitchFamily="2" charset="0"/>
              </a:defRPr>
            </a:lvl2pPr>
            <a:lvl3pPr marL="180000" indent="-180000">
              <a:lnSpc>
                <a:spcPct val="100000"/>
              </a:lnSpc>
              <a:buClr>
                <a:schemeClr val="tx1"/>
              </a:buClr>
              <a:buFont typeface="Wingdings" pitchFamily="2" charset="2"/>
              <a:buChar char="§"/>
              <a:tabLst/>
              <a:defRPr sz="1400">
                <a:solidFill>
                  <a:schemeClr val="tx1"/>
                </a:solidFill>
                <a:latin typeface="Renault Group" pitchFamily="2" charset="0"/>
              </a:defRPr>
            </a:lvl3pPr>
            <a:lvl4pPr marL="180000" indent="-180000">
              <a:lnSpc>
                <a:spcPct val="100000"/>
              </a:lnSpc>
              <a:buClr>
                <a:schemeClr val="accent2"/>
              </a:buClr>
              <a:buFont typeface="Wingdings" pitchFamily="2" charset="2"/>
              <a:buChar char="§"/>
              <a:tabLst/>
              <a:defRPr sz="1400"/>
            </a:lvl4pPr>
            <a:lvl5pPr marL="180000" indent="-180000">
              <a:lnSpc>
                <a:spcPct val="100000"/>
              </a:lnSpc>
              <a:buClr>
                <a:schemeClr val="accent2"/>
              </a:buClr>
              <a:buFont typeface="Wingdings" pitchFamily="2" charset="2"/>
              <a:buChar char="§"/>
              <a:tabLst/>
              <a:defRPr sz="1400"/>
            </a:lvl5pPr>
          </a:lstStyle>
          <a:p>
            <a:pPr lvl="0"/>
            <a:r>
              <a:rPr lang="fr-FR"/>
              <a:t>Key </a:t>
            </a:r>
            <a:r>
              <a:rPr lang="fr-FR" err="1"/>
              <a:t>takeaways</a:t>
            </a:r>
            <a:endParaRPr lang="fr-FR"/>
          </a:p>
          <a:p>
            <a:pPr lvl="1"/>
            <a:r>
              <a:rPr lang="fr-FR" err="1"/>
              <a:t>Text</a:t>
            </a:r>
            <a:r>
              <a:rPr lang="fr-FR"/>
              <a:t> </a:t>
            </a:r>
            <a:r>
              <a:rPr lang="fr-FR" err="1"/>
              <a:t>level</a:t>
            </a:r>
            <a:r>
              <a:rPr lang="fr-FR"/>
              <a:t> 1</a:t>
            </a:r>
          </a:p>
          <a:p>
            <a:pPr lvl="2"/>
            <a:r>
              <a:rPr lang="fr-FR" err="1"/>
              <a:t>Text</a:t>
            </a:r>
            <a:r>
              <a:rPr lang="fr-FR"/>
              <a:t> </a:t>
            </a:r>
            <a:r>
              <a:rPr lang="fr-FR" err="1"/>
              <a:t>level</a:t>
            </a:r>
            <a:r>
              <a:rPr lang="fr-FR"/>
              <a:t> 2</a:t>
            </a:r>
            <a:endParaRPr lang="en-GB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D778A358-1973-984B-805B-8BB6968F978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674418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EDIA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5B84175-CB4D-E947-A00E-D1C020E75D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260475" y="1006475"/>
            <a:ext cx="9672638" cy="53496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sz="1800" b="1">
                <a:solidFill>
                  <a:schemeClr val="bg1"/>
                </a:solidFill>
                <a:latin typeface="Renault Group" pitchFamily="2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  <a:defRPr sz="1600">
                <a:solidFill>
                  <a:schemeClr val="bg1"/>
                </a:solidFill>
                <a:latin typeface="Renault Group" pitchFamily="2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  <a:defRPr sz="1400">
                <a:solidFill>
                  <a:schemeClr val="bg1"/>
                </a:solidFill>
                <a:latin typeface="Renault Group" pitchFamily="2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9pPr>
          </a:lstStyle>
          <a:p>
            <a:r>
              <a:rPr lang="en-GB"/>
              <a:t>Text level 1</a:t>
            </a:r>
          </a:p>
          <a:p>
            <a:pPr lvl="1"/>
            <a:r>
              <a:rPr lang="en-GB"/>
              <a:t>Text level 2</a:t>
            </a:r>
          </a:p>
          <a:p>
            <a:pPr lvl="2"/>
            <a:r>
              <a:rPr lang="en-GB"/>
              <a:t>Text level 3</a:t>
            </a:r>
          </a:p>
        </p:txBody>
      </p:sp>
      <p:sp>
        <p:nvSpPr>
          <p:cNvPr id="11" name="Titre 5">
            <a:extLst>
              <a:ext uri="{FF2B5EF4-FFF2-40B4-BE49-F238E27FC236}">
                <a16:creationId xmlns:a16="http://schemas.microsoft.com/office/drawing/2014/main" id="{452511EF-AE31-B34A-8C9E-8A017164E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22251"/>
            <a:ext cx="11699874" cy="250826"/>
          </a:xfrm>
          <a:prstGeom prst="rect">
            <a:avLst/>
          </a:prstGeom>
        </p:spPr>
        <p:txBody>
          <a:bodyPr tIns="0" anchor="t" anchorCtr="0"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Title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A70C5D1C-5ACD-EA4A-95A9-9B3CB7E0A60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3094838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5B84175-CB4D-E947-A00E-D1C020E75D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52000" y="1006475"/>
            <a:ext cx="5781600" cy="53496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lang="en-GB" sz="1800" b="1" dirty="0">
                <a:solidFill>
                  <a:schemeClr val="bg1"/>
                </a:solidFill>
                <a:latin typeface="Renault Group" pitchFamily="2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Police système"/>
              <a:buChar char="-"/>
              <a:tabLst/>
              <a:defRPr lang="en-GB" sz="1600" dirty="0">
                <a:solidFill>
                  <a:schemeClr val="bg1"/>
                </a:solidFill>
                <a:latin typeface="Renault Group" pitchFamily="2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Police système"/>
              <a:buChar char="-"/>
              <a:tabLst/>
              <a:defRPr lang="en-GB" sz="1400" dirty="0">
                <a:solidFill>
                  <a:schemeClr val="bg1"/>
                </a:solidFill>
                <a:latin typeface="Renault Group" pitchFamily="2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3</a:t>
            </a:r>
          </a:p>
        </p:txBody>
      </p:sp>
      <p:sp>
        <p:nvSpPr>
          <p:cNvPr id="11" name="Titre 5">
            <a:extLst>
              <a:ext uri="{FF2B5EF4-FFF2-40B4-BE49-F238E27FC236}">
                <a16:creationId xmlns:a16="http://schemas.microsoft.com/office/drawing/2014/main" id="{452511EF-AE31-B34A-8C9E-8A017164E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22251"/>
            <a:ext cx="11699874" cy="250826"/>
          </a:xfrm>
          <a:prstGeom prst="rect">
            <a:avLst/>
          </a:prstGeom>
        </p:spPr>
        <p:txBody>
          <a:bodyPr tIns="0" anchor="t" anchorCtr="0"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Title</a:t>
            </a:r>
          </a:p>
        </p:txBody>
      </p:sp>
      <p:sp>
        <p:nvSpPr>
          <p:cNvPr id="10" name="Espace réservé du contenu 8">
            <a:extLst>
              <a:ext uri="{FF2B5EF4-FFF2-40B4-BE49-F238E27FC236}">
                <a16:creationId xmlns:a16="http://schemas.microsoft.com/office/drawing/2014/main" id="{FA82216E-BF22-CB43-A1D7-8394DB4F4E7B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163200" y="1006475"/>
            <a:ext cx="5781600" cy="53496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lang="en-GB" sz="1800" b="1" dirty="0">
                <a:solidFill>
                  <a:schemeClr val="bg1"/>
                </a:solidFill>
                <a:latin typeface="Renault Group" pitchFamily="2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Police système"/>
              <a:buChar char="-"/>
              <a:tabLst/>
              <a:defRPr lang="en-GB" sz="1600" dirty="0">
                <a:solidFill>
                  <a:schemeClr val="bg1"/>
                </a:solidFill>
                <a:latin typeface="Renault Group" pitchFamily="2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Police système"/>
              <a:buChar char="-"/>
              <a:tabLst/>
              <a:defRPr lang="en-GB" sz="1400" dirty="0">
                <a:solidFill>
                  <a:schemeClr val="bg1"/>
                </a:solidFill>
                <a:latin typeface="Renault Group" pitchFamily="2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3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A99FCCA0-8D18-1844-B978-AD66D4D352B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112411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5B84175-CB4D-E947-A00E-D1C020E75D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52000" y="1006475"/>
            <a:ext cx="3806825" cy="53496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lang="en-GB" sz="1800" b="1" dirty="0">
                <a:solidFill>
                  <a:schemeClr val="bg1"/>
                </a:solidFill>
                <a:latin typeface="Renault Group" pitchFamily="2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Police système"/>
              <a:buChar char="-"/>
              <a:tabLst/>
              <a:defRPr lang="en-GB" sz="1600" dirty="0">
                <a:solidFill>
                  <a:schemeClr val="bg1"/>
                </a:solidFill>
                <a:latin typeface="Renault Group" pitchFamily="2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Police système"/>
              <a:buChar char="-"/>
              <a:tabLst/>
              <a:defRPr lang="en-GB" sz="1400" dirty="0">
                <a:solidFill>
                  <a:schemeClr val="bg1"/>
                </a:solidFill>
                <a:latin typeface="Renault Group" pitchFamily="2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3</a:t>
            </a:r>
          </a:p>
        </p:txBody>
      </p:sp>
      <p:sp>
        <p:nvSpPr>
          <p:cNvPr id="11" name="Titre 5">
            <a:extLst>
              <a:ext uri="{FF2B5EF4-FFF2-40B4-BE49-F238E27FC236}">
                <a16:creationId xmlns:a16="http://schemas.microsoft.com/office/drawing/2014/main" id="{452511EF-AE31-B34A-8C9E-8A017164E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22251"/>
            <a:ext cx="11699874" cy="250826"/>
          </a:xfrm>
          <a:prstGeom prst="rect">
            <a:avLst/>
          </a:prstGeom>
        </p:spPr>
        <p:txBody>
          <a:bodyPr tIns="0" anchor="t" anchorCtr="0"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Title</a:t>
            </a:r>
          </a:p>
        </p:txBody>
      </p:sp>
      <p:sp>
        <p:nvSpPr>
          <p:cNvPr id="12" name="Espace réservé du contenu 8">
            <a:extLst>
              <a:ext uri="{FF2B5EF4-FFF2-40B4-BE49-F238E27FC236}">
                <a16:creationId xmlns:a16="http://schemas.microsoft.com/office/drawing/2014/main" id="{066F9583-296A-5646-80EF-24B2EB92140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195179" y="1006475"/>
            <a:ext cx="3806825" cy="53496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lang="en-GB" sz="1800" b="1" dirty="0">
                <a:solidFill>
                  <a:schemeClr val="bg1"/>
                </a:solidFill>
                <a:latin typeface="Renault Group" pitchFamily="2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Police système"/>
              <a:buChar char="-"/>
              <a:tabLst/>
              <a:defRPr lang="en-GB" sz="1600" dirty="0">
                <a:solidFill>
                  <a:schemeClr val="bg1"/>
                </a:solidFill>
                <a:latin typeface="Renault Group" pitchFamily="2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Police système"/>
              <a:buChar char="-"/>
              <a:tabLst/>
              <a:defRPr lang="en-GB" sz="1400" dirty="0">
                <a:solidFill>
                  <a:schemeClr val="bg1"/>
                </a:solidFill>
                <a:latin typeface="Renault Group" pitchFamily="2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3</a:t>
            </a:r>
          </a:p>
        </p:txBody>
      </p:sp>
      <p:sp>
        <p:nvSpPr>
          <p:cNvPr id="14" name="Espace réservé du contenu 8">
            <a:extLst>
              <a:ext uri="{FF2B5EF4-FFF2-40B4-BE49-F238E27FC236}">
                <a16:creationId xmlns:a16="http://schemas.microsoft.com/office/drawing/2014/main" id="{B559EB44-235A-1E43-9D27-257193CBA04F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8136359" y="1006475"/>
            <a:ext cx="3806825" cy="53496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lang="en-GB" sz="1800" b="1" dirty="0">
                <a:solidFill>
                  <a:schemeClr val="bg1"/>
                </a:solidFill>
                <a:latin typeface="Renault Group" pitchFamily="2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Police système"/>
              <a:buChar char="-"/>
              <a:tabLst/>
              <a:defRPr lang="en-GB" sz="1600" dirty="0">
                <a:solidFill>
                  <a:schemeClr val="bg1"/>
                </a:solidFill>
                <a:latin typeface="Renault Group" pitchFamily="2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Police système"/>
              <a:buChar char="-"/>
              <a:tabLst/>
              <a:defRPr lang="en-GB" sz="1400" dirty="0">
                <a:solidFill>
                  <a:schemeClr val="bg1"/>
                </a:solidFill>
                <a:latin typeface="Renault Group" pitchFamily="2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3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61F904D-8316-2941-AFFB-26EEBB8DE4E3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37632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X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5B84175-CB4D-E947-A00E-D1C020E75D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52000" y="1006474"/>
            <a:ext cx="3806825" cy="26100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lang="en-GB" sz="1800" b="1" dirty="0">
                <a:solidFill>
                  <a:schemeClr val="bg1"/>
                </a:solidFill>
                <a:latin typeface="Renault Group" pitchFamily="2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Police système"/>
              <a:buChar char="-"/>
              <a:tabLst/>
              <a:defRPr lang="en-GB" sz="1600" dirty="0">
                <a:solidFill>
                  <a:schemeClr val="bg1"/>
                </a:solidFill>
                <a:latin typeface="Renault Group" pitchFamily="2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Police système"/>
              <a:buChar char="-"/>
              <a:tabLst/>
              <a:defRPr lang="en-GB" sz="1400" dirty="0">
                <a:solidFill>
                  <a:schemeClr val="bg1"/>
                </a:solidFill>
                <a:latin typeface="Renault Group" pitchFamily="2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3</a:t>
            </a:r>
          </a:p>
        </p:txBody>
      </p:sp>
      <p:sp>
        <p:nvSpPr>
          <p:cNvPr id="11" name="Titre 5">
            <a:extLst>
              <a:ext uri="{FF2B5EF4-FFF2-40B4-BE49-F238E27FC236}">
                <a16:creationId xmlns:a16="http://schemas.microsoft.com/office/drawing/2014/main" id="{452511EF-AE31-B34A-8C9E-8A017164E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22251"/>
            <a:ext cx="11699874" cy="250826"/>
          </a:xfrm>
          <a:prstGeom prst="rect">
            <a:avLst/>
          </a:prstGeom>
        </p:spPr>
        <p:txBody>
          <a:bodyPr tIns="0" anchor="t" anchorCtr="0"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Title</a:t>
            </a:r>
          </a:p>
        </p:txBody>
      </p:sp>
      <p:sp>
        <p:nvSpPr>
          <p:cNvPr id="12" name="Espace réservé du contenu 8">
            <a:extLst>
              <a:ext uri="{FF2B5EF4-FFF2-40B4-BE49-F238E27FC236}">
                <a16:creationId xmlns:a16="http://schemas.microsoft.com/office/drawing/2014/main" id="{066F9583-296A-5646-80EF-24B2EB92140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195179" y="1006474"/>
            <a:ext cx="3806825" cy="26100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lang="en-GB" sz="1800" b="1" dirty="0">
                <a:solidFill>
                  <a:schemeClr val="bg1"/>
                </a:solidFill>
                <a:latin typeface="Renault Group" pitchFamily="2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Police système"/>
              <a:buChar char="-"/>
              <a:tabLst/>
              <a:defRPr lang="en-GB" sz="1600" dirty="0">
                <a:solidFill>
                  <a:schemeClr val="bg1"/>
                </a:solidFill>
                <a:latin typeface="Renault Group" pitchFamily="2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Police système"/>
              <a:buChar char="-"/>
              <a:tabLst/>
              <a:defRPr lang="en-GB" sz="1400" dirty="0">
                <a:solidFill>
                  <a:schemeClr val="bg1"/>
                </a:solidFill>
                <a:latin typeface="Renault Group" pitchFamily="2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3</a:t>
            </a:r>
          </a:p>
        </p:txBody>
      </p:sp>
      <p:sp>
        <p:nvSpPr>
          <p:cNvPr id="14" name="Espace réservé du contenu 8">
            <a:extLst>
              <a:ext uri="{FF2B5EF4-FFF2-40B4-BE49-F238E27FC236}">
                <a16:creationId xmlns:a16="http://schemas.microsoft.com/office/drawing/2014/main" id="{B559EB44-235A-1E43-9D27-257193CBA04F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8136359" y="1006474"/>
            <a:ext cx="3806825" cy="26100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lang="en-GB" sz="1800" b="1" dirty="0">
                <a:solidFill>
                  <a:schemeClr val="bg1"/>
                </a:solidFill>
                <a:latin typeface="Renault Group" pitchFamily="2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Police système"/>
              <a:buChar char="-"/>
              <a:tabLst/>
              <a:defRPr lang="en-GB" sz="1600" dirty="0">
                <a:solidFill>
                  <a:schemeClr val="bg1"/>
                </a:solidFill>
                <a:latin typeface="Renault Group" pitchFamily="2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Police système"/>
              <a:buChar char="-"/>
              <a:tabLst/>
              <a:defRPr lang="en-GB" sz="1400" dirty="0">
                <a:solidFill>
                  <a:schemeClr val="bg1"/>
                </a:solidFill>
                <a:latin typeface="Renault Group" pitchFamily="2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3</a:t>
            </a:r>
          </a:p>
        </p:txBody>
      </p:sp>
      <p:sp>
        <p:nvSpPr>
          <p:cNvPr id="17" name="Espace réservé du contenu 8">
            <a:extLst>
              <a:ext uri="{FF2B5EF4-FFF2-40B4-BE49-F238E27FC236}">
                <a16:creationId xmlns:a16="http://schemas.microsoft.com/office/drawing/2014/main" id="{D855DE5A-1B8C-E54E-9F62-4664267F93D6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252000" y="3744000"/>
            <a:ext cx="3806825" cy="26100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lang="en-GB" sz="1800" b="1" dirty="0">
                <a:solidFill>
                  <a:schemeClr val="bg1"/>
                </a:solidFill>
                <a:latin typeface="Renault Group" pitchFamily="2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Police système"/>
              <a:buChar char="-"/>
              <a:tabLst/>
              <a:defRPr lang="en-GB" sz="1600" dirty="0">
                <a:solidFill>
                  <a:schemeClr val="bg1"/>
                </a:solidFill>
                <a:latin typeface="Renault Group" pitchFamily="2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Police système"/>
              <a:buChar char="-"/>
              <a:tabLst/>
              <a:defRPr lang="en-GB" sz="1400" dirty="0">
                <a:solidFill>
                  <a:schemeClr val="bg1"/>
                </a:solidFill>
                <a:latin typeface="Renault Group" pitchFamily="2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3</a:t>
            </a:r>
          </a:p>
        </p:txBody>
      </p:sp>
      <p:sp>
        <p:nvSpPr>
          <p:cNvPr id="18" name="Espace réservé du contenu 8">
            <a:extLst>
              <a:ext uri="{FF2B5EF4-FFF2-40B4-BE49-F238E27FC236}">
                <a16:creationId xmlns:a16="http://schemas.microsoft.com/office/drawing/2014/main" id="{17823E5E-4C00-BA4E-A9B6-248C1B08F084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4195179" y="3744000"/>
            <a:ext cx="3806825" cy="26100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lang="en-GB" sz="1800" b="1" dirty="0">
                <a:solidFill>
                  <a:schemeClr val="bg1"/>
                </a:solidFill>
                <a:latin typeface="Renault Group" pitchFamily="2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Police système"/>
              <a:buChar char="-"/>
              <a:tabLst/>
              <a:defRPr lang="en-GB" sz="1600" dirty="0">
                <a:solidFill>
                  <a:schemeClr val="bg1"/>
                </a:solidFill>
                <a:latin typeface="Renault Group" pitchFamily="2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Police système"/>
              <a:buChar char="-"/>
              <a:tabLst/>
              <a:defRPr lang="en-GB" sz="1400" dirty="0">
                <a:solidFill>
                  <a:schemeClr val="bg1"/>
                </a:solidFill>
                <a:latin typeface="Renault Group" pitchFamily="2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3</a:t>
            </a:r>
          </a:p>
        </p:txBody>
      </p:sp>
      <p:sp>
        <p:nvSpPr>
          <p:cNvPr id="19" name="Espace réservé du contenu 8">
            <a:extLst>
              <a:ext uri="{FF2B5EF4-FFF2-40B4-BE49-F238E27FC236}">
                <a16:creationId xmlns:a16="http://schemas.microsoft.com/office/drawing/2014/main" id="{FC40398D-DBBE-AF47-A76B-CF1D9E6D037E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8136359" y="3744000"/>
            <a:ext cx="3806825" cy="26100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lang="en-GB" sz="1800" b="1" dirty="0">
                <a:solidFill>
                  <a:schemeClr val="bg1"/>
                </a:solidFill>
                <a:latin typeface="Renault Group" pitchFamily="2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Police système"/>
              <a:buChar char="-"/>
              <a:tabLst/>
              <a:defRPr lang="en-GB" sz="1600" dirty="0">
                <a:solidFill>
                  <a:schemeClr val="bg1"/>
                </a:solidFill>
                <a:latin typeface="Renault Group" pitchFamily="2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Police système"/>
              <a:buChar char="-"/>
              <a:tabLst/>
              <a:defRPr lang="en-GB" sz="1400" dirty="0">
                <a:solidFill>
                  <a:schemeClr val="bg1"/>
                </a:solidFill>
                <a:latin typeface="Renault Group" pitchFamily="2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3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22017FC5-30C7-6A49-BEBC-1152F331BC9A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3078645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HANK YO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DAA27D3B-59DA-BA42-A0A3-F11186DAA7BD}"/>
              </a:ext>
            </a:extLst>
          </p:cNvPr>
          <p:cNvSpPr txBox="1">
            <a:spLocks/>
          </p:cNvSpPr>
          <p:nvPr userDrawn="1"/>
        </p:nvSpPr>
        <p:spPr>
          <a:xfrm>
            <a:off x="252413" y="5476002"/>
            <a:ext cx="11687175" cy="336295"/>
          </a:xfrm>
          <a:prstGeom prst="rect">
            <a:avLst/>
          </a:prstGeom>
        </p:spPr>
        <p:txBody>
          <a:bodyPr lIns="251999" tIns="0" rIns="251999" bIns="0" anchor="ctr" anchorCtr="0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2600" b="0" kern="1200" cap="all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ClrTx/>
              <a:buSzTx/>
              <a:buFont typeface="Arial" panose="020B0604020202020204" pitchFamily="34" charset="0"/>
              <a:buNone/>
              <a:tabLst/>
              <a:defRPr sz="1800" kern="1200" cap="all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7938" indent="0" algn="l" defTabSz="914400" rtl="0" eaLnBrk="1" latinLnBrk="0" hangingPunct="1">
              <a:lnSpc>
                <a:spcPct val="200000"/>
              </a:lnSpc>
              <a:spcBef>
                <a:spcPts val="500"/>
              </a:spcBef>
              <a:buFont typeface="Arial" panose="020B0604020202020204" pitchFamily="34" charset="0"/>
              <a:buNone/>
              <a:tabLst/>
              <a:defRPr lang="fr-FR" sz="1200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b="1" cap="none" spc="0">
                <a:solidFill>
                  <a:schemeClr val="bg1"/>
                </a:solidFill>
                <a:latin typeface="Renault Group" pitchFamily="2" charset="0"/>
                <a:cs typeface="Arial" panose="020B0604020202020204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667892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5">
            <a:extLst>
              <a:ext uri="{FF2B5EF4-FFF2-40B4-BE49-F238E27FC236}">
                <a16:creationId xmlns:a16="http://schemas.microsoft.com/office/drawing/2014/main" id="{084F67C1-5FFE-4D49-A6EE-A2D0DC00E1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51126"/>
            <a:ext cx="11699874" cy="250826"/>
          </a:xfrm>
          <a:prstGeom prst="rect">
            <a:avLst/>
          </a:prstGeom>
        </p:spPr>
        <p:txBody>
          <a:bodyPr tIns="0" anchor="ctr" anchorCtr="0"/>
          <a:lstStyle>
            <a:lvl1pPr>
              <a:defRPr sz="2400"/>
            </a:lvl1pPr>
          </a:lstStyle>
          <a:p>
            <a:r>
              <a:rPr lang="en-GB"/>
              <a:t>title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29B4E1A-7330-4F5B-BFFF-081A51A1AE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241280" y="91440"/>
            <a:ext cx="1835847" cy="38818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100" b="1">
                <a:solidFill>
                  <a:schemeClr val="tx1"/>
                </a:solidFill>
                <a:latin typeface="NouvelR (Headings)"/>
                <a:ea typeface="NouvelR KR" pitchFamily="2" charset="-127"/>
              </a:defRPr>
            </a:lvl1pPr>
          </a:lstStyle>
          <a:p>
            <a:r>
              <a:rPr lang="en-GB" altLang="ko-KR" sz="1200"/>
              <a:t>Renault internal</a:t>
            </a:r>
          </a:p>
          <a:p>
            <a:r>
              <a:rPr lang="en-GB" altLang="ko-KR" sz="1200"/>
              <a:t>Do not share with Geely</a:t>
            </a:r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116031086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6D6556AC-24E5-3646-BCAB-9EDB710D61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22251"/>
            <a:ext cx="8750300" cy="250826"/>
          </a:xfrm>
          <a:prstGeom prst="rect">
            <a:avLst/>
          </a:prstGeom>
        </p:spPr>
        <p:txBody>
          <a:bodyPr tIns="0" anchor="t" anchorCtr="0"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Title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5B84175-CB4D-E947-A00E-D1C020E75D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51999" y="1006475"/>
            <a:ext cx="8736425" cy="56007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lang="en-GB" sz="1800" b="1" dirty="0">
                <a:latin typeface="Renault Group" pitchFamily="2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  <a:defRPr lang="en-GB" sz="1600" dirty="0">
                <a:latin typeface="Renault Group" pitchFamily="2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  <a:def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3</a:t>
            </a:r>
          </a:p>
        </p:txBody>
      </p:sp>
      <p:sp>
        <p:nvSpPr>
          <p:cNvPr id="36" name="Espace réservé du texte 26">
            <a:extLst>
              <a:ext uri="{FF2B5EF4-FFF2-40B4-BE49-F238E27FC236}">
                <a16:creationId xmlns:a16="http://schemas.microsoft.com/office/drawing/2014/main" id="{169D14EF-1077-B047-9018-A6BE639D955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12250" y="0"/>
            <a:ext cx="3079750" cy="6607174"/>
          </a:xfrm>
          <a:prstGeom prst="rect">
            <a:avLst/>
          </a:prstGeom>
        </p:spPr>
        <p:txBody>
          <a:bodyPr lIns="251999" tIns="251999" rIns="251999" bIns="251999"/>
          <a:lstStyle>
            <a:lvl1pPr marL="0" indent="0">
              <a:spcBef>
                <a:spcPts val="3000"/>
              </a:spcBef>
              <a:spcAft>
                <a:spcPts val="600"/>
              </a:spcAft>
              <a:buNone/>
              <a:tabLst/>
              <a:defRPr sz="1000" cap="all" spc="450" baseline="0">
                <a:solidFill>
                  <a:schemeClr val="bg1">
                    <a:lumMod val="75000"/>
                  </a:schemeClr>
                </a:solidFill>
                <a:latin typeface="Renault Group" pitchFamily="2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  <a:tabLst/>
              <a:defRPr sz="1400">
                <a:solidFill>
                  <a:schemeClr val="tx1"/>
                </a:solidFill>
                <a:latin typeface="Renault Group" pitchFamily="2" charset="0"/>
              </a:defRPr>
            </a:lvl2pPr>
            <a:lvl3pPr marL="180000" indent="-180000">
              <a:lnSpc>
                <a:spcPct val="100000"/>
              </a:lnSpc>
              <a:buClr>
                <a:schemeClr val="tx1"/>
              </a:buClr>
              <a:buFont typeface="Wingdings" pitchFamily="2" charset="2"/>
              <a:buChar char="§"/>
              <a:tabLst/>
              <a:defRPr sz="1400">
                <a:solidFill>
                  <a:schemeClr val="tx1"/>
                </a:solidFill>
                <a:latin typeface="Renault Group" pitchFamily="2" charset="0"/>
              </a:defRPr>
            </a:lvl3pPr>
            <a:lvl4pPr marL="180000" indent="-180000">
              <a:lnSpc>
                <a:spcPct val="100000"/>
              </a:lnSpc>
              <a:buClr>
                <a:schemeClr val="accent2"/>
              </a:buClr>
              <a:buFont typeface="Wingdings" pitchFamily="2" charset="2"/>
              <a:buChar char="§"/>
              <a:tabLst/>
              <a:defRPr sz="1400"/>
            </a:lvl4pPr>
            <a:lvl5pPr marL="180000" indent="-180000">
              <a:lnSpc>
                <a:spcPct val="100000"/>
              </a:lnSpc>
              <a:buClr>
                <a:schemeClr val="accent2"/>
              </a:buClr>
              <a:buFont typeface="Wingdings" pitchFamily="2" charset="2"/>
              <a:buChar char="§"/>
              <a:tabLst/>
              <a:defRPr sz="1400"/>
            </a:lvl5pPr>
          </a:lstStyle>
          <a:p>
            <a:pPr lvl="0"/>
            <a:r>
              <a:rPr lang="fr-FR"/>
              <a:t>Key </a:t>
            </a:r>
            <a:r>
              <a:rPr lang="fr-FR" err="1"/>
              <a:t>takeaways</a:t>
            </a:r>
            <a:endParaRPr lang="fr-FR"/>
          </a:p>
          <a:p>
            <a:pPr lvl="1"/>
            <a:r>
              <a:rPr lang="fr-FR" err="1"/>
              <a:t>Text</a:t>
            </a:r>
            <a:r>
              <a:rPr lang="fr-FR"/>
              <a:t> </a:t>
            </a:r>
            <a:r>
              <a:rPr lang="fr-FR" err="1"/>
              <a:t>level</a:t>
            </a:r>
            <a:r>
              <a:rPr lang="fr-FR"/>
              <a:t> 1</a:t>
            </a:r>
          </a:p>
          <a:p>
            <a:pPr lvl="2"/>
            <a:r>
              <a:rPr lang="fr-FR" err="1"/>
              <a:t>Text</a:t>
            </a:r>
            <a:r>
              <a:rPr lang="fr-FR"/>
              <a:t> </a:t>
            </a:r>
            <a:r>
              <a:rPr lang="fr-FR" err="1"/>
              <a:t>level</a:t>
            </a:r>
            <a:r>
              <a:rPr lang="fr-FR"/>
              <a:t> 2</a:t>
            </a:r>
            <a:endParaRPr lang="en-GB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D778A358-1973-984B-805B-8BB6968F978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96270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6D6556AC-24E5-3646-BCAB-9EDB710D61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22251"/>
            <a:ext cx="8750300" cy="250826"/>
          </a:xfrm>
          <a:prstGeom prst="rect">
            <a:avLst/>
          </a:prstGeom>
        </p:spPr>
        <p:txBody>
          <a:bodyPr tIns="0" anchor="t" anchorCtr="0"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Title</a:t>
            </a:r>
          </a:p>
        </p:txBody>
      </p:sp>
      <p:sp>
        <p:nvSpPr>
          <p:cNvPr id="36" name="Espace réservé du texte 26">
            <a:extLst>
              <a:ext uri="{FF2B5EF4-FFF2-40B4-BE49-F238E27FC236}">
                <a16:creationId xmlns:a16="http://schemas.microsoft.com/office/drawing/2014/main" id="{169D14EF-1077-B047-9018-A6BE639D955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12250" y="0"/>
            <a:ext cx="3079750" cy="6607174"/>
          </a:xfrm>
          <a:prstGeom prst="rect">
            <a:avLst/>
          </a:prstGeom>
        </p:spPr>
        <p:txBody>
          <a:bodyPr lIns="251999" tIns="251999" rIns="251999" bIns="251999"/>
          <a:lstStyle>
            <a:lvl1pPr marL="0" indent="0">
              <a:spcBef>
                <a:spcPts val="3000"/>
              </a:spcBef>
              <a:spcAft>
                <a:spcPts val="600"/>
              </a:spcAft>
              <a:buNone/>
              <a:tabLst/>
              <a:defRPr sz="1000" cap="all" spc="450" baseline="0">
                <a:solidFill>
                  <a:schemeClr val="bg1">
                    <a:lumMod val="75000"/>
                  </a:schemeClr>
                </a:solidFill>
                <a:latin typeface="Renault Group" pitchFamily="2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  <a:tabLst/>
              <a:defRPr sz="1400">
                <a:solidFill>
                  <a:schemeClr val="tx1"/>
                </a:solidFill>
                <a:latin typeface="Renault Group" pitchFamily="2" charset="0"/>
              </a:defRPr>
            </a:lvl2pPr>
            <a:lvl3pPr marL="180000" indent="-180000">
              <a:lnSpc>
                <a:spcPct val="100000"/>
              </a:lnSpc>
              <a:buClr>
                <a:schemeClr val="tx1"/>
              </a:buClr>
              <a:buFont typeface="Wingdings" pitchFamily="2" charset="2"/>
              <a:buChar char="§"/>
              <a:tabLst/>
              <a:defRPr sz="1400">
                <a:solidFill>
                  <a:schemeClr val="tx1"/>
                </a:solidFill>
                <a:latin typeface="Renault Group" pitchFamily="2" charset="0"/>
              </a:defRPr>
            </a:lvl3pPr>
            <a:lvl4pPr marL="180000" indent="-180000">
              <a:lnSpc>
                <a:spcPct val="100000"/>
              </a:lnSpc>
              <a:buClr>
                <a:schemeClr val="accent2"/>
              </a:buClr>
              <a:buFont typeface="Wingdings" pitchFamily="2" charset="2"/>
              <a:buChar char="§"/>
              <a:tabLst/>
              <a:defRPr sz="1400"/>
            </a:lvl4pPr>
            <a:lvl5pPr marL="180000" indent="-180000">
              <a:lnSpc>
                <a:spcPct val="100000"/>
              </a:lnSpc>
              <a:buClr>
                <a:schemeClr val="accent2"/>
              </a:buClr>
              <a:buFont typeface="Wingdings" pitchFamily="2" charset="2"/>
              <a:buChar char="§"/>
              <a:tabLst/>
              <a:defRPr sz="1400"/>
            </a:lvl5pPr>
          </a:lstStyle>
          <a:p>
            <a:pPr lvl="0"/>
            <a:r>
              <a:rPr lang="fr-FR"/>
              <a:t>Key </a:t>
            </a:r>
            <a:r>
              <a:rPr lang="fr-FR" err="1"/>
              <a:t>takeaways</a:t>
            </a:r>
            <a:endParaRPr lang="fr-FR"/>
          </a:p>
          <a:p>
            <a:pPr lvl="1"/>
            <a:r>
              <a:rPr lang="fr-FR" err="1"/>
              <a:t>Text</a:t>
            </a:r>
            <a:r>
              <a:rPr lang="fr-FR"/>
              <a:t> </a:t>
            </a:r>
            <a:r>
              <a:rPr lang="fr-FR" err="1"/>
              <a:t>level</a:t>
            </a:r>
            <a:r>
              <a:rPr lang="fr-FR"/>
              <a:t> 1</a:t>
            </a:r>
          </a:p>
          <a:p>
            <a:pPr lvl="2"/>
            <a:r>
              <a:rPr lang="fr-FR" err="1"/>
              <a:t>Text</a:t>
            </a:r>
            <a:r>
              <a:rPr lang="fr-FR"/>
              <a:t> </a:t>
            </a:r>
            <a:r>
              <a:rPr lang="fr-FR" err="1"/>
              <a:t>level</a:t>
            </a:r>
            <a:r>
              <a:rPr lang="fr-FR"/>
              <a:t> 2</a:t>
            </a:r>
            <a:endParaRPr lang="en-GB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D778A358-1973-984B-805B-8BB6968F978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2449608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5">
            <a:extLst>
              <a:ext uri="{FF2B5EF4-FFF2-40B4-BE49-F238E27FC236}">
                <a16:creationId xmlns:a16="http://schemas.microsoft.com/office/drawing/2014/main" id="{2117425F-2A93-DD43-B285-E854167697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22251"/>
            <a:ext cx="11699874" cy="250826"/>
          </a:xfrm>
          <a:prstGeom prst="rect">
            <a:avLst/>
          </a:prstGeom>
        </p:spPr>
        <p:txBody>
          <a:bodyPr tIns="0" anchor="t" anchorCtr="0"/>
          <a:lstStyle/>
          <a:p>
            <a:r>
              <a:rPr lang="en-GB"/>
              <a:t>Title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54EB235-7CF5-B94D-AD3A-812E1714DF8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z="1000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3595010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6D6556AC-24E5-3646-BCAB-9EDB710D61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22251"/>
            <a:ext cx="8750300" cy="250826"/>
          </a:xfrm>
          <a:prstGeom prst="rect">
            <a:avLst/>
          </a:prstGeom>
        </p:spPr>
        <p:txBody>
          <a:bodyPr tIns="0" anchor="t" anchorCtr="0"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Title</a:t>
            </a:r>
          </a:p>
        </p:txBody>
      </p:sp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5B84175-CB4D-E947-A00E-D1C020E75D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51999" y="1006475"/>
            <a:ext cx="8736425" cy="56007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lang="en-GB" sz="1800" b="1" dirty="0">
                <a:latin typeface="Renault Group" pitchFamily="2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  <a:defRPr lang="en-GB" sz="1600" dirty="0">
                <a:latin typeface="Renault Group" pitchFamily="2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  <a:defRPr lang="en-GB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</a:pPr>
            <a:r>
              <a:rPr lang="en-GB"/>
              <a:t>Text level 3</a:t>
            </a:r>
          </a:p>
        </p:txBody>
      </p:sp>
      <p:sp>
        <p:nvSpPr>
          <p:cNvPr id="36" name="Espace réservé du texte 26">
            <a:extLst>
              <a:ext uri="{FF2B5EF4-FFF2-40B4-BE49-F238E27FC236}">
                <a16:creationId xmlns:a16="http://schemas.microsoft.com/office/drawing/2014/main" id="{169D14EF-1077-B047-9018-A6BE639D955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12250" y="0"/>
            <a:ext cx="3079750" cy="6607174"/>
          </a:xfrm>
          <a:prstGeom prst="rect">
            <a:avLst/>
          </a:prstGeom>
        </p:spPr>
        <p:txBody>
          <a:bodyPr lIns="251999" tIns="251999" rIns="251999" bIns="251999"/>
          <a:lstStyle>
            <a:lvl1pPr marL="0" indent="0">
              <a:spcBef>
                <a:spcPts val="3000"/>
              </a:spcBef>
              <a:spcAft>
                <a:spcPts val="600"/>
              </a:spcAft>
              <a:buNone/>
              <a:tabLst/>
              <a:defRPr sz="1000" cap="all" spc="450" baseline="0">
                <a:solidFill>
                  <a:schemeClr val="bg1">
                    <a:lumMod val="75000"/>
                  </a:schemeClr>
                </a:solidFill>
                <a:latin typeface="Renault Group" pitchFamily="2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  <a:tabLst/>
              <a:defRPr sz="1400">
                <a:solidFill>
                  <a:schemeClr val="tx1"/>
                </a:solidFill>
                <a:latin typeface="Renault Group" pitchFamily="2" charset="0"/>
              </a:defRPr>
            </a:lvl2pPr>
            <a:lvl3pPr marL="180000" indent="-180000">
              <a:lnSpc>
                <a:spcPct val="100000"/>
              </a:lnSpc>
              <a:buClr>
                <a:schemeClr val="tx1"/>
              </a:buClr>
              <a:buFont typeface="Wingdings" pitchFamily="2" charset="2"/>
              <a:buChar char="§"/>
              <a:tabLst/>
              <a:defRPr sz="1400">
                <a:solidFill>
                  <a:schemeClr val="tx1"/>
                </a:solidFill>
                <a:latin typeface="Renault Group" pitchFamily="2" charset="0"/>
              </a:defRPr>
            </a:lvl3pPr>
            <a:lvl4pPr marL="180000" indent="-180000">
              <a:lnSpc>
                <a:spcPct val="100000"/>
              </a:lnSpc>
              <a:buClr>
                <a:schemeClr val="accent2"/>
              </a:buClr>
              <a:buFont typeface="Wingdings" pitchFamily="2" charset="2"/>
              <a:buChar char="§"/>
              <a:tabLst/>
              <a:defRPr sz="1400"/>
            </a:lvl4pPr>
            <a:lvl5pPr marL="180000" indent="-180000">
              <a:lnSpc>
                <a:spcPct val="100000"/>
              </a:lnSpc>
              <a:buClr>
                <a:schemeClr val="accent2"/>
              </a:buClr>
              <a:buFont typeface="Wingdings" pitchFamily="2" charset="2"/>
              <a:buChar char="§"/>
              <a:tabLst/>
              <a:defRPr sz="1400"/>
            </a:lvl5pPr>
          </a:lstStyle>
          <a:p>
            <a:pPr lvl="0"/>
            <a:r>
              <a:rPr lang="fr-FR"/>
              <a:t>Key </a:t>
            </a:r>
            <a:r>
              <a:rPr lang="fr-FR" err="1"/>
              <a:t>takeaways</a:t>
            </a:r>
            <a:endParaRPr lang="fr-FR"/>
          </a:p>
          <a:p>
            <a:pPr lvl="1"/>
            <a:r>
              <a:rPr lang="fr-FR" err="1"/>
              <a:t>Text</a:t>
            </a:r>
            <a:r>
              <a:rPr lang="fr-FR"/>
              <a:t> </a:t>
            </a:r>
            <a:r>
              <a:rPr lang="fr-FR" err="1"/>
              <a:t>level</a:t>
            </a:r>
            <a:r>
              <a:rPr lang="fr-FR"/>
              <a:t> 1</a:t>
            </a:r>
          </a:p>
          <a:p>
            <a:pPr lvl="2"/>
            <a:r>
              <a:rPr lang="fr-FR" err="1"/>
              <a:t>Text</a:t>
            </a:r>
            <a:r>
              <a:rPr lang="fr-FR"/>
              <a:t> </a:t>
            </a:r>
            <a:r>
              <a:rPr lang="fr-FR" err="1"/>
              <a:t>level</a:t>
            </a:r>
            <a:r>
              <a:rPr lang="fr-FR"/>
              <a:t> 2</a:t>
            </a:r>
            <a:endParaRPr lang="en-GB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D778A358-1973-984B-805B-8BB6968F978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2837857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6D6556AC-24E5-3646-BCAB-9EDB710D611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22251"/>
            <a:ext cx="8750300" cy="250826"/>
          </a:xfrm>
          <a:prstGeom prst="rect">
            <a:avLst/>
          </a:prstGeom>
        </p:spPr>
        <p:txBody>
          <a:bodyPr tIns="0" anchor="t" anchorCtr="0"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Title</a:t>
            </a:r>
          </a:p>
        </p:txBody>
      </p:sp>
      <p:sp>
        <p:nvSpPr>
          <p:cNvPr id="36" name="Espace réservé du texte 26">
            <a:extLst>
              <a:ext uri="{FF2B5EF4-FFF2-40B4-BE49-F238E27FC236}">
                <a16:creationId xmlns:a16="http://schemas.microsoft.com/office/drawing/2014/main" id="{169D14EF-1077-B047-9018-A6BE639D955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12250" y="0"/>
            <a:ext cx="3079750" cy="6607174"/>
          </a:xfrm>
          <a:prstGeom prst="rect">
            <a:avLst/>
          </a:prstGeom>
        </p:spPr>
        <p:txBody>
          <a:bodyPr lIns="251999" tIns="251999" rIns="251999" bIns="251999"/>
          <a:lstStyle>
            <a:lvl1pPr marL="0" indent="0">
              <a:spcBef>
                <a:spcPts val="3000"/>
              </a:spcBef>
              <a:spcAft>
                <a:spcPts val="600"/>
              </a:spcAft>
              <a:buNone/>
              <a:tabLst/>
              <a:defRPr sz="1000" cap="all" spc="450" baseline="0">
                <a:solidFill>
                  <a:schemeClr val="bg1">
                    <a:lumMod val="75000"/>
                  </a:schemeClr>
                </a:solidFill>
                <a:latin typeface="Renault Group" pitchFamily="2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  <a:tabLst/>
              <a:defRPr sz="1400">
                <a:solidFill>
                  <a:schemeClr val="tx1"/>
                </a:solidFill>
                <a:latin typeface="Renault Group" pitchFamily="2" charset="0"/>
              </a:defRPr>
            </a:lvl2pPr>
            <a:lvl3pPr marL="180000" indent="-180000">
              <a:lnSpc>
                <a:spcPct val="100000"/>
              </a:lnSpc>
              <a:buClr>
                <a:schemeClr val="tx1"/>
              </a:buClr>
              <a:buFont typeface="Wingdings" pitchFamily="2" charset="2"/>
              <a:buChar char="§"/>
              <a:tabLst/>
              <a:defRPr sz="1400">
                <a:solidFill>
                  <a:schemeClr val="tx1"/>
                </a:solidFill>
                <a:latin typeface="Renault Group" pitchFamily="2" charset="0"/>
              </a:defRPr>
            </a:lvl3pPr>
            <a:lvl4pPr marL="180000" indent="-180000">
              <a:lnSpc>
                <a:spcPct val="100000"/>
              </a:lnSpc>
              <a:buClr>
                <a:schemeClr val="accent2"/>
              </a:buClr>
              <a:buFont typeface="Wingdings" pitchFamily="2" charset="2"/>
              <a:buChar char="§"/>
              <a:tabLst/>
              <a:defRPr sz="1400"/>
            </a:lvl4pPr>
            <a:lvl5pPr marL="180000" indent="-180000">
              <a:lnSpc>
                <a:spcPct val="100000"/>
              </a:lnSpc>
              <a:buClr>
                <a:schemeClr val="accent2"/>
              </a:buClr>
              <a:buFont typeface="Wingdings" pitchFamily="2" charset="2"/>
              <a:buChar char="§"/>
              <a:tabLst/>
              <a:defRPr sz="1400"/>
            </a:lvl5pPr>
          </a:lstStyle>
          <a:p>
            <a:pPr lvl="0"/>
            <a:r>
              <a:rPr lang="fr-FR"/>
              <a:t>Key </a:t>
            </a:r>
            <a:r>
              <a:rPr lang="fr-FR" err="1"/>
              <a:t>takeaways</a:t>
            </a:r>
            <a:endParaRPr lang="fr-FR"/>
          </a:p>
          <a:p>
            <a:pPr lvl="1"/>
            <a:r>
              <a:rPr lang="fr-FR" err="1"/>
              <a:t>Text</a:t>
            </a:r>
            <a:r>
              <a:rPr lang="fr-FR"/>
              <a:t> </a:t>
            </a:r>
            <a:r>
              <a:rPr lang="fr-FR" err="1"/>
              <a:t>level</a:t>
            </a:r>
            <a:r>
              <a:rPr lang="fr-FR"/>
              <a:t> 1</a:t>
            </a:r>
          </a:p>
          <a:p>
            <a:pPr lvl="2"/>
            <a:r>
              <a:rPr lang="fr-FR" err="1"/>
              <a:t>Text</a:t>
            </a:r>
            <a:r>
              <a:rPr lang="fr-FR"/>
              <a:t> </a:t>
            </a:r>
            <a:r>
              <a:rPr lang="fr-FR" err="1"/>
              <a:t>level</a:t>
            </a:r>
            <a:r>
              <a:rPr lang="fr-FR"/>
              <a:t> 2</a:t>
            </a:r>
            <a:endParaRPr lang="en-GB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D778A358-1973-984B-805B-8BB6968F978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3802130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54EB235-7CF5-B94D-AD3A-812E1714DF8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altLang="ko-KR" dirty="0"/>
              <a:t>Department / Date</a:t>
            </a:r>
          </a:p>
        </p:txBody>
      </p:sp>
      <p:sp>
        <p:nvSpPr>
          <p:cNvPr id="4" name="Titre 5">
            <a:extLst>
              <a:ext uri="{FF2B5EF4-FFF2-40B4-BE49-F238E27FC236}">
                <a16:creationId xmlns:a16="http://schemas.microsoft.com/office/drawing/2014/main" id="{084F67C1-5FFE-4D49-A6EE-A2D0DC00E1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51126"/>
            <a:ext cx="11699874" cy="250826"/>
          </a:xfrm>
          <a:prstGeom prst="rect">
            <a:avLst/>
          </a:prstGeom>
        </p:spPr>
        <p:txBody>
          <a:bodyPr tIns="0" anchor="ctr" anchorCtr="0"/>
          <a:lstStyle>
            <a:lvl1pPr>
              <a:defRPr sz="2400"/>
            </a:lvl1pPr>
          </a:lstStyle>
          <a:p>
            <a:r>
              <a:rPr lang="en-GB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9632791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5B84175-CB4D-E947-A00E-D1C020E75D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260475" y="1006475"/>
            <a:ext cx="9672638" cy="56007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sz="1800" b="1">
                <a:solidFill>
                  <a:schemeClr val="tx1"/>
                </a:solidFill>
                <a:latin typeface="Renault Group" pitchFamily="2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  <a:defRPr sz="1600">
                <a:solidFill>
                  <a:schemeClr val="tx1"/>
                </a:solidFill>
                <a:latin typeface="Renault Group" pitchFamily="2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Font typeface="Police système"/>
              <a:buChar char="‑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‑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‑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‑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‑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‑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‑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</a:defRPr>
            </a:lvl9pPr>
          </a:lstStyle>
          <a:p>
            <a:r>
              <a:rPr lang="en-GB"/>
              <a:t>Text level 1</a:t>
            </a:r>
          </a:p>
          <a:p>
            <a:pPr lvl="1"/>
            <a:r>
              <a:rPr lang="en-GB"/>
              <a:t>Text level 2</a:t>
            </a:r>
          </a:p>
          <a:p>
            <a:pPr lvl="2"/>
            <a:r>
              <a:rPr lang="en-GB"/>
              <a:t>Text level 3</a:t>
            </a:r>
          </a:p>
          <a:p>
            <a:pPr lvl="3"/>
            <a:r>
              <a:rPr lang="en-GB" err="1"/>
              <a:t>Dsfsfdg</a:t>
            </a:r>
            <a:endParaRPr lang="en-GB"/>
          </a:p>
          <a:p>
            <a:pPr lvl="4"/>
            <a:r>
              <a:rPr lang="en-GB" err="1"/>
              <a:t>Sdgbsdfgbs</a:t>
            </a:r>
            <a:endParaRPr lang="en-GB"/>
          </a:p>
          <a:p>
            <a:pPr lvl="5"/>
            <a:r>
              <a:rPr lang="en-GB" err="1"/>
              <a:t>Sdgbsdgbs</a:t>
            </a:r>
            <a:endParaRPr lang="en-GB"/>
          </a:p>
          <a:p>
            <a:pPr lvl="6"/>
            <a:r>
              <a:rPr lang="en-GB" err="1"/>
              <a:t>Gdbsdgbs</a:t>
            </a:r>
            <a:endParaRPr lang="en-GB"/>
          </a:p>
          <a:p>
            <a:pPr lvl="7"/>
            <a:r>
              <a:rPr lang="en-GB" err="1"/>
              <a:t>Gbsdfgbs</a:t>
            </a:r>
            <a:endParaRPr lang="en-GB"/>
          </a:p>
          <a:p>
            <a:pPr lvl="8"/>
            <a:r>
              <a:rPr lang="en-GB" err="1"/>
              <a:t>Bsdfgbsdgb</a:t>
            </a:r>
            <a:endParaRPr lang="en-GB"/>
          </a:p>
        </p:txBody>
      </p:sp>
      <p:sp>
        <p:nvSpPr>
          <p:cNvPr id="11" name="Titre 5">
            <a:extLst>
              <a:ext uri="{FF2B5EF4-FFF2-40B4-BE49-F238E27FC236}">
                <a16:creationId xmlns:a16="http://schemas.microsoft.com/office/drawing/2014/main" id="{452511EF-AE31-B34A-8C9E-8A017164E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22251"/>
            <a:ext cx="11699874" cy="250826"/>
          </a:xfrm>
          <a:prstGeom prst="rect">
            <a:avLst/>
          </a:prstGeom>
        </p:spPr>
        <p:txBody>
          <a:bodyPr tIns="0" anchor="t" anchorCtr="0"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Title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54053C18-C238-5A44-9180-283ACB1F8AA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3054700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5">
            <a:extLst>
              <a:ext uri="{FF2B5EF4-FFF2-40B4-BE49-F238E27FC236}">
                <a16:creationId xmlns:a16="http://schemas.microsoft.com/office/drawing/2014/main" id="{2117425F-2A93-DD43-B285-E854167697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22251"/>
            <a:ext cx="11699874" cy="250826"/>
          </a:xfrm>
          <a:prstGeom prst="rect">
            <a:avLst/>
          </a:prstGeom>
        </p:spPr>
        <p:txBody>
          <a:bodyPr tIns="0" anchor="t" anchorCtr="0"/>
          <a:lstStyle/>
          <a:p>
            <a:r>
              <a:rPr lang="en-GB"/>
              <a:t>Title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54EB235-7CF5-B94D-AD3A-812E1714DF8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z="1000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1779765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EB1373F-61C1-6143-B5FB-169ACAD2CDFB}"/>
              </a:ext>
            </a:extLst>
          </p:cNvPr>
          <p:cNvSpPr>
            <a:spLocks noGrp="1"/>
          </p:cNvSpPr>
          <p:nvPr userDrawn="1">
            <p:ph type="ftr" sz="quarter" idx="12"/>
          </p:nvPr>
        </p:nvSpPr>
        <p:spPr>
          <a:xfrm>
            <a:off x="250825" y="6109985"/>
            <a:ext cx="11687175" cy="250825"/>
          </a:xfrm>
          <a:prstGeom prst="rect">
            <a:avLst/>
          </a:prstGeom>
        </p:spPr>
        <p:txBody>
          <a:bodyPr lIns="234000" tIns="0" rIns="251999" bIns="0" anchor="ctr" anchorCtr="0"/>
          <a:lstStyle>
            <a:lvl1pPr>
              <a:defRPr/>
            </a:lvl1pPr>
            <a:lvl3pPr>
              <a:defRPr lang="fr-FR" sz="1100" kern="1200" cap="all" baseline="0" smtClean="0">
                <a:solidFill>
                  <a:schemeClr val="bg1"/>
                </a:solidFill>
                <a:latin typeface="Renault Group" pitchFamily="2" charset="0"/>
                <a:ea typeface="+mn-ea"/>
                <a:cs typeface="+mn-cs"/>
              </a:defRPr>
            </a:lvl3pPr>
          </a:lstStyle>
          <a:p>
            <a:pPr marL="7938" lvl="2">
              <a:lnSpc>
                <a:spcPct val="200000"/>
              </a:lnSpc>
              <a:spcBef>
                <a:spcPts val="500"/>
              </a:spcBef>
            </a:pPr>
            <a:r>
              <a:rPr lang="en-GB"/>
              <a:t>Department / Date</a:t>
            </a:r>
          </a:p>
        </p:txBody>
      </p:sp>
      <p:sp>
        <p:nvSpPr>
          <p:cNvPr id="9" name="Espace réservé du texte 10">
            <a:extLst>
              <a:ext uri="{FF2B5EF4-FFF2-40B4-BE49-F238E27FC236}">
                <a16:creationId xmlns:a16="http://schemas.microsoft.com/office/drawing/2014/main" id="{67D772FE-EDF9-2743-864F-1931377CAE3D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250825" y="4976674"/>
            <a:ext cx="11687175" cy="1026000"/>
          </a:xfrm>
          <a:prstGeom prst="rect">
            <a:avLst/>
          </a:prstGeom>
        </p:spPr>
        <p:txBody>
          <a:bodyPr lIns="234000" tIns="0" rIns="234000" bIns="0" anchor="t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3200" b="0" cap="none" baseline="0">
                <a:solidFill>
                  <a:schemeClr val="bg1"/>
                </a:solidFill>
                <a:latin typeface="Renault Group" pitchFamily="2" charset="0"/>
              </a:defRPr>
            </a:lvl1pPr>
            <a:lvl2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1400" cap="all" baseline="0">
                <a:solidFill>
                  <a:schemeClr val="bg1"/>
                </a:solidFill>
                <a:latin typeface="Renault Group" pitchFamily="2" charset="0"/>
              </a:defRPr>
            </a:lvl2pPr>
            <a:lvl3pPr marL="7938" indent="0">
              <a:lnSpc>
                <a:spcPct val="200000"/>
              </a:lnSpc>
              <a:buNone/>
              <a:tabLst/>
              <a:defRPr lang="fr-FR" sz="1200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</a:lstStyle>
          <a:p>
            <a:r>
              <a:rPr lang="en-GB" noProof="0"/>
              <a:t>Presentation title</a:t>
            </a:r>
          </a:p>
          <a:p>
            <a:pPr lvl="1"/>
            <a:r>
              <a:rPr lang="en-GB" noProof="0"/>
              <a:t>Presentation subtitle</a:t>
            </a:r>
          </a:p>
        </p:txBody>
      </p:sp>
      <p:pic>
        <p:nvPicPr>
          <p:cNvPr id="21" name="Graphique 20">
            <a:extLst>
              <a:ext uri="{FF2B5EF4-FFF2-40B4-BE49-F238E27FC236}">
                <a16:creationId xmlns:a16="http://schemas.microsoft.com/office/drawing/2014/main" id="{ABF43E5A-03D1-624A-A6C4-8A6FAA86F72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2600" y="501650"/>
            <a:ext cx="1792800" cy="809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907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16">
          <p15:clr>
            <a:srgbClr val="547EBF"/>
          </p15:clr>
        </p15:guide>
        <p15:guide id="2" orient="horz" pos="4000">
          <p15:clr>
            <a:srgbClr val="547EBF"/>
          </p15:clr>
        </p15:guide>
        <p15:guide id="3" pos="7362">
          <p15:clr>
            <a:srgbClr val="547EBF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54EB235-7CF5-B94D-AD3A-812E1714DF8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altLang="ko-KR"/>
              <a:t>Department / Date</a:t>
            </a:r>
          </a:p>
        </p:txBody>
      </p:sp>
      <p:sp>
        <p:nvSpPr>
          <p:cNvPr id="4" name="Titre 5">
            <a:extLst>
              <a:ext uri="{FF2B5EF4-FFF2-40B4-BE49-F238E27FC236}">
                <a16:creationId xmlns:a16="http://schemas.microsoft.com/office/drawing/2014/main" id="{084F67C1-5FFE-4D49-A6EE-A2D0DC00E1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5" y="251125"/>
            <a:ext cx="11699875" cy="250827"/>
          </a:xfrm>
          <a:prstGeom prst="rect">
            <a:avLst/>
          </a:prstGeom>
        </p:spPr>
        <p:txBody>
          <a:bodyPr tIns="0" anchor="ctr" anchorCtr="0"/>
          <a:lstStyle>
            <a:lvl1pPr>
              <a:defRPr sz="2400"/>
            </a:lvl1pPr>
          </a:lstStyle>
          <a:p>
            <a:r>
              <a:rPr lang="en-GB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888097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ridge 02">
    <p:bg>
      <p:bgPr>
        <a:blipFill dpi="0" rotWithShape="1">
          <a:blip r:embed="rId2">
            <a:lum/>
          </a:blip>
          <a:srcRect/>
          <a:stretch>
            <a:fillRect l="618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C754233-6C6F-4381-9DE6-85505815637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E14AEE3-F9DE-4105-AD55-A9DD7314EC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6101" y="4290675"/>
            <a:ext cx="1188620" cy="636925"/>
          </a:xfrm>
        </p:spPr>
        <p:txBody>
          <a:bodyPr/>
          <a:lstStyle>
            <a:lvl1pPr algn="l">
              <a:defRPr sz="5400">
                <a:solidFill>
                  <a:srgbClr val="7F7F7F"/>
                </a:solidFill>
              </a:defRPr>
            </a:lvl1pPr>
          </a:lstStyle>
          <a:p>
            <a:r>
              <a:rPr lang="en-US" altLang="ko-KR"/>
              <a:t>02</a:t>
            </a:r>
            <a:endParaRPr lang="ko-KR" altLang="en-US"/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A5F9F2DA-1888-4ED0-8073-3E8DC4781E9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6100" y="4876800"/>
            <a:ext cx="6851651" cy="406400"/>
          </a:xfrm>
          <a:prstGeom prst="rect">
            <a:avLst/>
          </a:prstGeom>
        </p:spPr>
        <p:txBody>
          <a:bodyPr lIns="0" rIns="0"/>
          <a:lstStyle>
            <a:lvl1pPr marL="0" indent="0">
              <a:buNone/>
              <a:defRPr b="1"/>
            </a:lvl1pPr>
            <a:lvl2pPr marL="457189" indent="-165096">
              <a:buNone/>
              <a:defRPr b="1"/>
            </a:lvl2pPr>
          </a:lstStyle>
          <a:p>
            <a:pPr lvl="0"/>
            <a:r>
              <a:rPr lang="en-US" altLang="ko-KR"/>
              <a:t>Chapter title</a:t>
            </a:r>
          </a:p>
        </p:txBody>
      </p:sp>
      <p:sp>
        <p:nvSpPr>
          <p:cNvPr id="13" name="Text Placeholder 7">
            <a:extLst>
              <a:ext uri="{FF2B5EF4-FFF2-40B4-BE49-F238E27FC236}">
                <a16:creationId xmlns:a16="http://schemas.microsoft.com/office/drawing/2014/main" id="{DF6F7230-3671-4A8B-BF35-163544EB959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8800" y="5232400"/>
            <a:ext cx="6851651" cy="406400"/>
          </a:xfrm>
          <a:prstGeom prst="rect">
            <a:avLst/>
          </a:prstGeom>
        </p:spPr>
        <p:txBody>
          <a:bodyPr lIns="0" rIns="0" anchor="ctr"/>
          <a:lstStyle>
            <a:lvl1pPr marL="0" indent="0">
              <a:buNone/>
              <a:defRPr sz="2000" b="1"/>
            </a:lvl1pPr>
            <a:lvl2pPr marL="457189" indent="-165096">
              <a:buNone/>
              <a:defRPr b="1"/>
            </a:lvl2pPr>
          </a:lstStyle>
          <a:p>
            <a:pPr lvl="0"/>
            <a:r>
              <a:rPr lang="en-US" altLang="ko-KR"/>
              <a:t>Chapter subtitle</a:t>
            </a:r>
          </a:p>
        </p:txBody>
      </p:sp>
    </p:spTree>
    <p:extLst>
      <p:ext uri="{BB962C8B-B14F-4D97-AF65-F5344CB8AC3E}">
        <p14:creationId xmlns:p14="http://schemas.microsoft.com/office/powerpoint/2010/main" val="57515318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5">
            <a:extLst>
              <a:ext uri="{FF2B5EF4-FFF2-40B4-BE49-F238E27FC236}">
                <a16:creationId xmlns:a16="http://schemas.microsoft.com/office/drawing/2014/main" id="{2117425F-2A93-DD43-B285-E854167697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5" y="273657"/>
            <a:ext cx="11699875" cy="250827"/>
          </a:xfrm>
          <a:prstGeom prst="rect">
            <a:avLst/>
          </a:prstGeom>
        </p:spPr>
        <p:txBody>
          <a:bodyPr tIns="0" anchor="ctr" anchorCtr="0"/>
          <a:lstStyle>
            <a:lvl1pPr>
              <a:defRPr sz="2400"/>
            </a:lvl1pPr>
          </a:lstStyle>
          <a:p>
            <a:r>
              <a:rPr lang="en-GB"/>
              <a:t>title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54EB235-7CF5-B94D-AD3A-812E1714DF8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altLang="ko-KR"/>
              <a:t>Department / Date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DDC2867-FF3D-464B-86C1-46AFA057E94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38127" y="78040"/>
            <a:ext cx="11682412" cy="25082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 b="1" baseline="0">
                <a:solidFill>
                  <a:schemeClr val="tx2"/>
                </a:solidFill>
                <a:latin typeface="renault group" pitchFamily="2" charset="0"/>
                <a:ea typeface="맑은 고딕" panose="020B0503020000020004" pitchFamily="50" charset="-127"/>
              </a:defRPr>
            </a:lvl1pPr>
          </a:lstStyle>
          <a:p>
            <a:pPr lvl="0"/>
            <a:r>
              <a:rPr lang="en-US" altLang="ko-KR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146398137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5B84175-CB4D-E947-A00E-D1C020E75D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55600" y="1006475"/>
            <a:ext cx="11680800" cy="4826435"/>
          </a:xfrm>
          <a:prstGeom prst="rect">
            <a:avLst/>
          </a:prstGeom>
        </p:spPr>
        <p:txBody>
          <a:bodyPr lIns="251999" tIns="251999" rIns="251999" bIns="251999"/>
          <a:lstStyle>
            <a:lvl1pPr marL="177796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Tx/>
              <a:buSzPct val="120000"/>
              <a:buFont typeface="Wingdings" pitchFamily="2" charset="2"/>
              <a:buChar char="§"/>
              <a:tabLst/>
              <a:defRPr sz="1800" b="0" i="0" baseline="0">
                <a:solidFill>
                  <a:schemeClr val="tx1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59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sz="1600" b="0" i="0" baseline="0">
                <a:solidFill>
                  <a:schemeClr val="tx1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387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8978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  <a:defRPr sz="1400" b="0" i="0">
                <a:solidFill>
                  <a:schemeClr val="accent2"/>
                </a:solidFill>
                <a:latin typeface="NouvelR" charset="0"/>
              </a:defRPr>
            </a:lvl4pPr>
            <a:lvl5pPr marL="1244569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  <a:defRPr sz="1400" b="0" i="0">
                <a:solidFill>
                  <a:schemeClr val="accent2"/>
                </a:solidFill>
                <a:latin typeface="NouvelR" charset="0"/>
              </a:defRPr>
            </a:lvl5pPr>
            <a:lvl6pPr marL="1422364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  <a:defRPr sz="1400" b="0" i="0">
                <a:solidFill>
                  <a:schemeClr val="accent2"/>
                </a:solidFill>
                <a:latin typeface="NouvelR" charset="0"/>
              </a:defRPr>
            </a:lvl6pPr>
            <a:lvl7pPr marL="1600160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  <a:defRPr sz="1400" b="0" i="0">
                <a:solidFill>
                  <a:schemeClr val="accent2"/>
                </a:solidFill>
                <a:latin typeface="NouvelR" charset="0"/>
              </a:defRPr>
            </a:lvl7pPr>
            <a:lvl8pPr marL="1777956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  <a:defRPr sz="1400" b="0" i="0">
                <a:solidFill>
                  <a:schemeClr val="accent2"/>
                </a:solidFill>
                <a:latin typeface="NouvelR" charset="0"/>
              </a:defRPr>
            </a:lvl8pPr>
            <a:lvl9pPr marL="1955751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  <a:defRPr sz="1400" b="0" i="0">
                <a:solidFill>
                  <a:schemeClr val="accent2"/>
                </a:solidFill>
                <a:latin typeface="NouvelR" charset="0"/>
              </a:defRPr>
            </a:lvl9pPr>
          </a:lstStyle>
          <a:p>
            <a:r>
              <a:rPr lang="en-GB"/>
              <a:t>Text level 1</a:t>
            </a:r>
          </a:p>
          <a:p>
            <a:pPr lvl="1"/>
            <a:r>
              <a:rPr lang="en-GB"/>
              <a:t>Text level 2</a:t>
            </a:r>
          </a:p>
          <a:p>
            <a:pPr lvl="2"/>
            <a:r>
              <a:rPr lang="en-GB"/>
              <a:t>Text level 3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54053C18-C238-5A44-9180-283ACB1F8AA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altLang="ko-KR"/>
              <a:t>Department / Date</a:t>
            </a:r>
          </a:p>
        </p:txBody>
      </p:sp>
      <p:sp>
        <p:nvSpPr>
          <p:cNvPr id="10" name="Titre 5">
            <a:extLst>
              <a:ext uri="{FF2B5EF4-FFF2-40B4-BE49-F238E27FC236}">
                <a16:creationId xmlns:a16="http://schemas.microsoft.com/office/drawing/2014/main" id="{F14C068B-2AC0-4977-ACEB-6F7BBA85E2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5" y="273657"/>
            <a:ext cx="11699875" cy="250827"/>
          </a:xfrm>
          <a:prstGeom prst="rect">
            <a:avLst/>
          </a:prstGeom>
        </p:spPr>
        <p:txBody>
          <a:bodyPr tIns="0" anchor="ctr" anchorCtr="0"/>
          <a:lstStyle>
            <a:lvl1pPr>
              <a:defRPr sz="2400"/>
            </a:lvl1pPr>
          </a:lstStyle>
          <a:p>
            <a:r>
              <a:rPr lang="en-GB"/>
              <a:t>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7F212BDA-9BBD-4710-9975-14E7D9E17C4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38127" y="78040"/>
            <a:ext cx="11682412" cy="25082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 b="1" baseline="0">
                <a:solidFill>
                  <a:schemeClr val="tx2"/>
                </a:solidFill>
                <a:latin typeface="renault group" pitchFamily="2" charset="0"/>
                <a:ea typeface="맑은 고딕" panose="020B0503020000020004" pitchFamily="50" charset="-127"/>
              </a:defRPr>
            </a:lvl1pPr>
          </a:lstStyle>
          <a:p>
            <a:pPr lvl="0"/>
            <a:r>
              <a:rPr lang="en-US" altLang="ko-KR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48839590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5B84175-CB4D-E947-A00E-D1C020E75D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52000" y="1006475"/>
            <a:ext cx="5778501" cy="5600700"/>
          </a:xfrm>
          <a:prstGeom prst="rect">
            <a:avLst/>
          </a:prstGeom>
        </p:spPr>
        <p:txBody>
          <a:bodyPr lIns="251999" tIns="251999" rIns="251999" bIns="251999"/>
          <a:lstStyle>
            <a:lvl1pPr marL="177796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Tx/>
              <a:buSzPct val="120000"/>
              <a:buFont typeface="Wingdings" pitchFamily="2" charset="2"/>
              <a:buChar char="§"/>
              <a:tabLst/>
              <a:defRPr sz="1800" b="1" baseline="0">
                <a:solidFill>
                  <a:schemeClr val="tx1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59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sz="1600" baseline="0">
                <a:solidFill>
                  <a:schemeClr val="tx1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387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8978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569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364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160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7956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751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r>
              <a:rPr lang="en-GB"/>
              <a:t>Text level 1</a:t>
            </a:r>
          </a:p>
          <a:p>
            <a:pPr lvl="1"/>
            <a:r>
              <a:rPr lang="en-GB"/>
              <a:t>Text level 2</a:t>
            </a:r>
          </a:p>
          <a:p>
            <a:pPr lvl="2"/>
            <a:r>
              <a:rPr lang="en-GB"/>
              <a:t>Text level 3</a:t>
            </a:r>
          </a:p>
          <a:p>
            <a:pPr lvl="3"/>
            <a:r>
              <a:rPr lang="en-GB" err="1"/>
              <a:t>Sdgbsfdg</a:t>
            </a:r>
            <a:endParaRPr lang="en-GB"/>
          </a:p>
          <a:p>
            <a:pPr lvl="4"/>
            <a:r>
              <a:rPr lang="en-GB" err="1"/>
              <a:t>Sbfgbs</a:t>
            </a:r>
            <a:endParaRPr lang="en-GB"/>
          </a:p>
          <a:p>
            <a:pPr lvl="5"/>
            <a:r>
              <a:rPr lang="en-GB" err="1"/>
              <a:t>Sdfbwdfb</a:t>
            </a:r>
            <a:endParaRPr lang="en-GB"/>
          </a:p>
          <a:p>
            <a:pPr lvl="6"/>
            <a:r>
              <a:rPr lang="en-GB" err="1"/>
              <a:t>Dgbwd</a:t>
            </a:r>
            <a:endParaRPr lang="en-GB"/>
          </a:p>
          <a:p>
            <a:pPr lvl="7"/>
            <a:r>
              <a:rPr lang="en-GB" err="1"/>
              <a:t>Gbqdfgbqsd</a:t>
            </a:r>
            <a:endParaRPr lang="en-GB"/>
          </a:p>
          <a:p>
            <a:pPr lvl="8"/>
            <a:r>
              <a:rPr lang="en-GB" err="1"/>
              <a:t>Gfbdgb</a:t>
            </a:r>
            <a:endParaRPr lang="en-GB"/>
          </a:p>
        </p:txBody>
      </p:sp>
      <p:sp>
        <p:nvSpPr>
          <p:cNvPr id="10" name="Espace réservé du contenu 8">
            <a:extLst>
              <a:ext uri="{FF2B5EF4-FFF2-40B4-BE49-F238E27FC236}">
                <a16:creationId xmlns:a16="http://schemas.microsoft.com/office/drawing/2014/main" id="{FA82216E-BF22-CB43-A1D7-8394DB4F4E7B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162876" y="1006475"/>
            <a:ext cx="5778501" cy="5600700"/>
          </a:xfrm>
          <a:prstGeom prst="rect">
            <a:avLst/>
          </a:prstGeom>
        </p:spPr>
        <p:txBody>
          <a:bodyPr lIns="251999" tIns="251999" rIns="251999" bIns="251999"/>
          <a:lstStyle>
            <a:lvl1pPr marL="177796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Tx/>
              <a:buSzPct val="120000"/>
              <a:buFont typeface="Wingdings" pitchFamily="2" charset="2"/>
              <a:buChar char="§"/>
              <a:tabLst/>
              <a:defRPr sz="1800" b="1" baseline="0">
                <a:solidFill>
                  <a:schemeClr val="tx1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59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sz="1600" baseline="0">
                <a:solidFill>
                  <a:schemeClr val="tx1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387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8978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569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364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160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7956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751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r>
              <a:rPr lang="en-GB"/>
              <a:t>Text level 1</a:t>
            </a:r>
          </a:p>
          <a:p>
            <a:pPr lvl="1"/>
            <a:r>
              <a:rPr lang="en-GB"/>
              <a:t>Text level 2</a:t>
            </a:r>
          </a:p>
          <a:p>
            <a:pPr lvl="2"/>
            <a:r>
              <a:rPr lang="en-GB"/>
              <a:t>Text level 3</a:t>
            </a:r>
          </a:p>
          <a:p>
            <a:pPr lvl="3"/>
            <a:r>
              <a:rPr lang="en-GB" err="1"/>
              <a:t>Fbdfgb</a:t>
            </a:r>
            <a:endParaRPr lang="en-GB"/>
          </a:p>
          <a:p>
            <a:pPr lvl="4"/>
            <a:r>
              <a:rPr lang="en-GB" err="1"/>
              <a:t>Dgbsdg</a:t>
            </a:r>
            <a:endParaRPr lang="en-GB"/>
          </a:p>
          <a:p>
            <a:pPr lvl="5"/>
            <a:r>
              <a:rPr lang="en-GB" err="1"/>
              <a:t>Bsdgfb</a:t>
            </a:r>
            <a:endParaRPr lang="en-GB"/>
          </a:p>
          <a:p>
            <a:pPr lvl="6"/>
            <a:r>
              <a:rPr lang="en-GB" err="1"/>
              <a:t>Dgbs</a:t>
            </a:r>
            <a:endParaRPr lang="en-GB"/>
          </a:p>
          <a:p>
            <a:pPr lvl="7"/>
            <a:r>
              <a:rPr lang="en-GB" err="1"/>
              <a:t>Dgfbsdgb</a:t>
            </a:r>
            <a:endParaRPr lang="en-GB"/>
          </a:p>
          <a:p>
            <a:pPr lvl="8"/>
            <a:r>
              <a:rPr lang="en-GB" err="1"/>
              <a:t>Sdgb</a:t>
            </a:r>
            <a:endParaRPr lang="en-GB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DEEF7103-5393-0E44-9B32-F820307C76F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 altLang="ko-KR"/>
              <a:t>Department / Date</a:t>
            </a:r>
          </a:p>
        </p:txBody>
      </p:sp>
      <p:sp>
        <p:nvSpPr>
          <p:cNvPr id="13" name="Titre 5">
            <a:extLst>
              <a:ext uri="{FF2B5EF4-FFF2-40B4-BE49-F238E27FC236}">
                <a16:creationId xmlns:a16="http://schemas.microsoft.com/office/drawing/2014/main" id="{344190CE-9F73-41DE-8EEB-47DDC03BBF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5" y="273657"/>
            <a:ext cx="11699875" cy="250827"/>
          </a:xfrm>
          <a:prstGeom prst="rect">
            <a:avLst/>
          </a:prstGeom>
        </p:spPr>
        <p:txBody>
          <a:bodyPr tIns="0" anchor="ctr" anchorCtr="0"/>
          <a:lstStyle>
            <a:lvl1pPr>
              <a:defRPr sz="2400"/>
            </a:lvl1pPr>
          </a:lstStyle>
          <a:p>
            <a:r>
              <a:rPr lang="en-GB"/>
              <a:t>title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C0FA0F95-69E8-44FE-933F-E4AB4110D7B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38127" y="78040"/>
            <a:ext cx="11682412" cy="25082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 b="1" baseline="0">
                <a:solidFill>
                  <a:schemeClr val="tx2"/>
                </a:solidFill>
                <a:latin typeface="renault group" pitchFamily="2" charset="0"/>
                <a:ea typeface="맑은 고딕" panose="020B0503020000020004" pitchFamily="50" charset="-127"/>
              </a:defRPr>
            </a:lvl1pPr>
          </a:lstStyle>
          <a:p>
            <a:pPr lvl="0"/>
            <a:r>
              <a:rPr lang="en-US" altLang="ko-KR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402186439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5B84175-CB4D-E947-A00E-D1C020E75D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52001" y="1006475"/>
            <a:ext cx="3806825" cy="5600700"/>
          </a:xfrm>
          <a:prstGeom prst="rect">
            <a:avLst/>
          </a:prstGeom>
        </p:spPr>
        <p:txBody>
          <a:bodyPr lIns="251999" tIns="251999" rIns="251999" bIns="251999"/>
          <a:lstStyle>
            <a:lvl1pPr marL="177796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Tx/>
              <a:buSzPct val="120000"/>
              <a:buFont typeface="Wingdings" pitchFamily="2" charset="2"/>
              <a:buChar char="§"/>
              <a:tabLst/>
              <a:defRPr lang="en-GB" sz="1800" b="1" baseline="0" dirty="0" smtClean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59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lang="en-GB" sz="1600" baseline="0" dirty="0" smtClean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387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8978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569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364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160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7956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751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796" lvl="0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591" lvl="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387" lvl="2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8978" lvl="3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569" lvl="4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364" lvl="5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160" lvl="6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7956" lvl="7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751" lvl="8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12" name="Espace réservé du contenu 8">
            <a:extLst>
              <a:ext uri="{FF2B5EF4-FFF2-40B4-BE49-F238E27FC236}">
                <a16:creationId xmlns:a16="http://schemas.microsoft.com/office/drawing/2014/main" id="{066F9583-296A-5646-80EF-24B2EB92140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192589" y="1006475"/>
            <a:ext cx="3806825" cy="5600700"/>
          </a:xfrm>
          <a:prstGeom prst="rect">
            <a:avLst/>
          </a:prstGeom>
        </p:spPr>
        <p:txBody>
          <a:bodyPr lIns="251999" tIns="251999" rIns="251999" bIns="251999"/>
          <a:lstStyle>
            <a:lvl1pPr marL="177796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Tx/>
              <a:buSzPct val="120000"/>
              <a:buFont typeface="Wingdings" pitchFamily="2" charset="2"/>
              <a:buChar char="§"/>
              <a:tabLst/>
              <a:defRPr lang="en-GB" sz="1800" b="1" baseline="0" dirty="0" smtClean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59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lang="en-GB" sz="1600" baseline="0" dirty="0" smtClean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387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8978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569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364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160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7956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751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796" lvl="0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591" lvl="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387" lvl="2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8978" lvl="3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569" lvl="4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364" lvl="5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160" lvl="6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7956" lvl="7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751" lvl="8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14" name="Espace réservé du contenu 8">
            <a:extLst>
              <a:ext uri="{FF2B5EF4-FFF2-40B4-BE49-F238E27FC236}">
                <a16:creationId xmlns:a16="http://schemas.microsoft.com/office/drawing/2014/main" id="{B559EB44-235A-1E43-9D27-257193CBA04F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8136361" y="1006475"/>
            <a:ext cx="3806825" cy="5600700"/>
          </a:xfrm>
          <a:prstGeom prst="rect">
            <a:avLst/>
          </a:prstGeom>
        </p:spPr>
        <p:txBody>
          <a:bodyPr lIns="251999" tIns="251999" rIns="251999" bIns="251999"/>
          <a:lstStyle>
            <a:lvl1pPr marL="177796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Tx/>
              <a:buSzPct val="120000"/>
              <a:buFont typeface="Wingdings" pitchFamily="2" charset="2"/>
              <a:buChar char="§"/>
              <a:tabLst/>
              <a:defRPr lang="en-GB" sz="1800" b="1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59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lang="en-GB" sz="160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387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8978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569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364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160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7956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751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796" marR="0" lvl="0" indent="-177796" algn="l" defTabSz="914377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/>
            </a:pPr>
            <a:r>
              <a:rPr lang="en-GB"/>
              <a:t>Text level 1</a:t>
            </a:r>
          </a:p>
          <a:p>
            <a:pPr marL="355591" lvl="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387" lvl="2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8978" lvl="3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569" lvl="4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364" lvl="5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160" lvl="6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7956" lvl="7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751" lvl="8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7ECD2FBF-F1CC-2C4F-B11C-DE13499493B5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 altLang="ko-KR"/>
              <a:t>Department / Date</a:t>
            </a:r>
          </a:p>
        </p:txBody>
      </p:sp>
      <p:sp>
        <p:nvSpPr>
          <p:cNvPr id="15" name="Titre 5">
            <a:extLst>
              <a:ext uri="{FF2B5EF4-FFF2-40B4-BE49-F238E27FC236}">
                <a16:creationId xmlns:a16="http://schemas.microsoft.com/office/drawing/2014/main" id="{272DE947-2755-4D3F-857F-6FCCF273D3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5" y="273657"/>
            <a:ext cx="11699875" cy="250827"/>
          </a:xfrm>
          <a:prstGeom prst="rect">
            <a:avLst/>
          </a:prstGeom>
        </p:spPr>
        <p:txBody>
          <a:bodyPr tIns="0" anchor="ctr" anchorCtr="0"/>
          <a:lstStyle>
            <a:lvl1pPr>
              <a:defRPr sz="2400"/>
            </a:lvl1pPr>
          </a:lstStyle>
          <a:p>
            <a:r>
              <a:rPr lang="en-GB"/>
              <a:t>title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06F434E2-D465-41E2-867A-9EF307E0AD0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38127" y="78040"/>
            <a:ext cx="11682412" cy="25082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 b="1" baseline="0">
                <a:solidFill>
                  <a:schemeClr val="tx2"/>
                </a:solidFill>
                <a:latin typeface="renault group" pitchFamily="2" charset="0"/>
                <a:ea typeface="맑은 고딕" panose="020B0503020000020004" pitchFamily="50" charset="-127"/>
              </a:defRPr>
            </a:lvl1pPr>
          </a:lstStyle>
          <a:p>
            <a:pPr lvl="0"/>
            <a:r>
              <a:rPr lang="en-US" altLang="ko-KR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394178378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X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5B84175-CB4D-E947-A00E-D1C020E75D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52000" y="1006476"/>
            <a:ext cx="5778501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0" indent="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tx1"/>
              </a:buClr>
              <a:buSzPct val="120000"/>
              <a:buFontTx/>
              <a:buNone/>
              <a:tabLst/>
              <a:defRPr lang="en-GB" sz="1800" b="1" i="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177796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Tx/>
              <a:buNone/>
              <a:tabLst/>
              <a:defRPr lang="en-GB" sz="1600" b="0" i="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355591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Tx/>
              <a:buNone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711182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066773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244569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422364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60016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777956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796" lvl="0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591" lvl="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387" lvl="2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8978" lvl="3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569" lvl="4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364" lvl="5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160" lvl="6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7956" lvl="7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751" lvl="8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10" name="Espace réservé du contenu 8">
            <a:extLst>
              <a:ext uri="{FF2B5EF4-FFF2-40B4-BE49-F238E27FC236}">
                <a16:creationId xmlns:a16="http://schemas.microsoft.com/office/drawing/2014/main" id="{FA82216E-BF22-CB43-A1D7-8394DB4F4E7B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162876" y="1006476"/>
            <a:ext cx="5778501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0" indent="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tx1"/>
              </a:buClr>
              <a:buSzPct val="120000"/>
              <a:buFontTx/>
              <a:buNone/>
              <a:tabLst/>
              <a:defRPr lang="en-GB" sz="1800" b="1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177796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Tx/>
              <a:buNone/>
              <a:tabLst/>
              <a:defRPr lang="en-GB" sz="160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355591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Tx/>
              <a:buNone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711182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066773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244569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422364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60016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777956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796" lvl="0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591" lvl="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387" lvl="2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8978" lvl="3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569" lvl="4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364" lvl="5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160" lvl="6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7956" lvl="7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751" lvl="8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12" name="Espace réservé du contenu 8">
            <a:extLst>
              <a:ext uri="{FF2B5EF4-FFF2-40B4-BE49-F238E27FC236}">
                <a16:creationId xmlns:a16="http://schemas.microsoft.com/office/drawing/2014/main" id="{6A0CB891-18AB-7545-B6B4-976B24A3B6A5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252000" y="3873047"/>
            <a:ext cx="5778501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0" indent="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tx1"/>
              </a:buClr>
              <a:buSzPct val="120000"/>
              <a:buFontTx/>
              <a:buNone/>
              <a:tabLst/>
              <a:defRPr lang="en-GB" sz="1800" b="1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177796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Tx/>
              <a:buNone/>
              <a:tabLst/>
              <a:defRPr lang="en-GB" sz="160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355591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Tx/>
              <a:buNone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711182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066773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244569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422364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60016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777956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796" lvl="0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591" lvl="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387" lvl="2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8978" lvl="3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569" lvl="4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364" lvl="5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160" lvl="6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7956" lvl="7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751" lvl="8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14" name="Espace réservé du contenu 8">
            <a:extLst>
              <a:ext uri="{FF2B5EF4-FFF2-40B4-BE49-F238E27FC236}">
                <a16:creationId xmlns:a16="http://schemas.microsoft.com/office/drawing/2014/main" id="{2F129F28-215F-5645-BDDF-51791B97A231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162876" y="3873047"/>
            <a:ext cx="5778501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0" indent="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tx1"/>
              </a:buClr>
              <a:buSzPct val="120000"/>
              <a:buFontTx/>
              <a:buNone/>
              <a:tabLst/>
              <a:defRPr lang="en-GB" sz="1800" b="1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177796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Tx/>
              <a:buNone/>
              <a:tabLst/>
              <a:defRPr lang="en-GB" sz="160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355591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Tx/>
              <a:buNone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711182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066773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244569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422364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60016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777956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796" lvl="0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591" lvl="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387" lvl="2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8978" lvl="3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569" lvl="4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364" lvl="5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160" lvl="6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7956" lvl="7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751" lvl="8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9A24323-1987-F64B-A833-3701676E3C7F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r>
              <a:rPr lang="en-GB" altLang="ko-KR"/>
              <a:t>Department / Date</a:t>
            </a:r>
          </a:p>
        </p:txBody>
      </p:sp>
      <p:sp>
        <p:nvSpPr>
          <p:cNvPr id="17" name="Titre 5">
            <a:extLst>
              <a:ext uri="{FF2B5EF4-FFF2-40B4-BE49-F238E27FC236}">
                <a16:creationId xmlns:a16="http://schemas.microsoft.com/office/drawing/2014/main" id="{F217688C-FF61-4DA6-878E-B1D3E995E74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5" y="273657"/>
            <a:ext cx="11699875" cy="250827"/>
          </a:xfrm>
          <a:prstGeom prst="rect">
            <a:avLst/>
          </a:prstGeom>
        </p:spPr>
        <p:txBody>
          <a:bodyPr tIns="0" anchor="ctr" anchorCtr="0"/>
          <a:lstStyle>
            <a:lvl1pPr>
              <a:defRPr sz="2400"/>
            </a:lvl1pPr>
          </a:lstStyle>
          <a:p>
            <a:r>
              <a:rPr lang="en-GB"/>
              <a:t>title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CED3D53F-C78D-450B-B6CE-764BE4AAE1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38127" y="78040"/>
            <a:ext cx="11682412" cy="25082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 b="1" baseline="0">
                <a:solidFill>
                  <a:schemeClr val="tx2"/>
                </a:solidFill>
                <a:latin typeface="renault group" pitchFamily="2" charset="0"/>
                <a:ea typeface="맑은 고딕" panose="020B0503020000020004" pitchFamily="50" charset="-127"/>
              </a:defRPr>
            </a:lvl1pPr>
          </a:lstStyle>
          <a:p>
            <a:pPr lvl="0"/>
            <a:r>
              <a:rPr lang="en-US" altLang="ko-KR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8485924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X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5B84175-CB4D-E947-A00E-D1C020E75D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52001" y="1006476"/>
            <a:ext cx="3806825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342891" indent="-342891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Tx/>
              <a:buSzPct val="120000"/>
              <a:buFont typeface="+mj-lt"/>
              <a:buAutoNum type="arabicPeriod"/>
              <a:tabLst/>
              <a:defRPr lang="en-GB" sz="1800" b="1" baseline="0" dirty="0">
                <a:solidFill>
                  <a:schemeClr val="tx1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59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60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387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8978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569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364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160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7956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751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796" lvl="0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591" lvl="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387" lvl="2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8978" lvl="3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569" lvl="4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364" lvl="5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160" lvl="6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7956" lvl="7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751" lvl="8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12" name="Espace réservé du contenu 8">
            <a:extLst>
              <a:ext uri="{FF2B5EF4-FFF2-40B4-BE49-F238E27FC236}">
                <a16:creationId xmlns:a16="http://schemas.microsoft.com/office/drawing/2014/main" id="{066F9583-296A-5646-80EF-24B2EB92140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192589" y="1006476"/>
            <a:ext cx="3806825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177796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tx1"/>
              </a:buClr>
              <a:buSzPct val="120000"/>
              <a:buFont typeface="Wingdings" pitchFamily="2" charset="2"/>
              <a:buChar char="§"/>
              <a:tabLst/>
              <a:defRPr lang="en-GB" sz="1800" b="1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59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60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387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8978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569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364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160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7956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751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796" lvl="0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591" lvl="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387" lvl="2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8978" lvl="3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569" lvl="4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364" lvl="5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160" lvl="6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7956" lvl="7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751" lvl="8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14" name="Espace réservé du contenu 8">
            <a:extLst>
              <a:ext uri="{FF2B5EF4-FFF2-40B4-BE49-F238E27FC236}">
                <a16:creationId xmlns:a16="http://schemas.microsoft.com/office/drawing/2014/main" id="{B559EB44-235A-1E43-9D27-257193CBA04F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8136361" y="1006476"/>
            <a:ext cx="3806825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177796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tx1"/>
              </a:buClr>
              <a:buSzPct val="120000"/>
              <a:buFont typeface="Wingdings" pitchFamily="2" charset="2"/>
              <a:buChar char="§"/>
              <a:tabLst/>
              <a:defRPr lang="en-GB" sz="1800" b="1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59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60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387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8978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569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364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160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7956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751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796" lvl="0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591" lvl="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387" lvl="2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8978" lvl="3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569" lvl="4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364" lvl="5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160" lvl="6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7956" lvl="7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751" lvl="8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10" name="Espace réservé du contenu 8">
            <a:extLst>
              <a:ext uri="{FF2B5EF4-FFF2-40B4-BE49-F238E27FC236}">
                <a16:creationId xmlns:a16="http://schemas.microsoft.com/office/drawing/2014/main" id="{1F3674BA-0581-3B41-AE1F-7D44EAF93747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252001" y="3873047"/>
            <a:ext cx="3806825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177796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tx1"/>
              </a:buClr>
              <a:buSzPct val="120000"/>
              <a:buFont typeface="Wingdings" pitchFamily="2" charset="2"/>
              <a:buChar char="§"/>
              <a:tabLst/>
              <a:defRPr lang="en-GB" sz="1800" b="1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59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60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387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8978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569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364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160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7956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751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796" lvl="0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591" lvl="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387" lvl="2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8978" lvl="3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569" lvl="4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364" lvl="5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160" lvl="6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7956" lvl="7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751" lvl="8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15" name="Espace réservé du contenu 8">
            <a:extLst>
              <a:ext uri="{FF2B5EF4-FFF2-40B4-BE49-F238E27FC236}">
                <a16:creationId xmlns:a16="http://schemas.microsoft.com/office/drawing/2014/main" id="{486B9175-B3D4-AD4F-891E-283D5FED7681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4192589" y="3873047"/>
            <a:ext cx="3806825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177796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tx1"/>
              </a:buClr>
              <a:buSzPct val="120000"/>
              <a:buFont typeface="Wingdings" pitchFamily="2" charset="2"/>
              <a:buChar char="§"/>
              <a:tabLst/>
              <a:defRPr lang="en-GB" sz="1800" b="1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59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60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387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8978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569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364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160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7956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751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796" lvl="0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591" lvl="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387" lvl="2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8978" lvl="3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569" lvl="4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364" lvl="5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160" lvl="6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7956" lvl="7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751" lvl="8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16" name="Espace réservé du contenu 8">
            <a:extLst>
              <a:ext uri="{FF2B5EF4-FFF2-40B4-BE49-F238E27FC236}">
                <a16:creationId xmlns:a16="http://schemas.microsoft.com/office/drawing/2014/main" id="{DCFA84FE-BD14-724F-BC9E-66D2E747FED8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8136361" y="3873047"/>
            <a:ext cx="3806825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177796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tx1"/>
              </a:buClr>
              <a:buSzPct val="120000"/>
              <a:buFont typeface="Wingdings" pitchFamily="2" charset="2"/>
              <a:buChar char="§"/>
              <a:tabLst/>
              <a:defRPr lang="en-GB" sz="1800" b="1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59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60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387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8978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569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364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160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7956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751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796" lvl="0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591" lvl="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387" lvl="2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8978" lvl="3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569" lvl="4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364" lvl="5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160" lvl="6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7956" lvl="7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751" lvl="8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96D429D-0AE5-4C47-B7C7-47174AFDB855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GB" altLang="ko-KR"/>
              <a:t>Department / Date</a:t>
            </a:r>
          </a:p>
        </p:txBody>
      </p:sp>
      <p:sp>
        <p:nvSpPr>
          <p:cNvPr id="19" name="Titre 5">
            <a:extLst>
              <a:ext uri="{FF2B5EF4-FFF2-40B4-BE49-F238E27FC236}">
                <a16:creationId xmlns:a16="http://schemas.microsoft.com/office/drawing/2014/main" id="{1CBD4EA2-5BBF-4CB4-99CD-778E4DC542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5" y="273657"/>
            <a:ext cx="11699875" cy="250827"/>
          </a:xfrm>
          <a:prstGeom prst="rect">
            <a:avLst/>
          </a:prstGeom>
        </p:spPr>
        <p:txBody>
          <a:bodyPr tIns="0" anchor="ctr" anchorCtr="0"/>
          <a:lstStyle>
            <a:lvl1pPr>
              <a:defRPr sz="2400"/>
            </a:lvl1pPr>
          </a:lstStyle>
          <a:p>
            <a:r>
              <a:rPr lang="en-GB"/>
              <a:t>title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BD1D9A75-4680-4D9A-9A25-74D9F62A5A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38127" y="78040"/>
            <a:ext cx="11682412" cy="25082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 b="1" baseline="0">
                <a:solidFill>
                  <a:schemeClr val="tx2"/>
                </a:solidFill>
                <a:latin typeface="renault group" pitchFamily="2" charset="0"/>
                <a:ea typeface="맑은 고딕" panose="020B0503020000020004" pitchFamily="50" charset="-127"/>
              </a:defRPr>
            </a:lvl1pPr>
          </a:lstStyle>
          <a:p>
            <a:pPr lvl="0"/>
            <a:r>
              <a:rPr lang="en-US" altLang="ko-KR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154347540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54EB235-7CF5-B94D-AD3A-812E1714DF8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altLang="ko-KR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154643814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X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pour une image  8">
            <a:extLst>
              <a:ext uri="{FF2B5EF4-FFF2-40B4-BE49-F238E27FC236}">
                <a16:creationId xmlns:a16="http://schemas.microsoft.com/office/drawing/2014/main" id="{18D2C57D-1C0A-384B-AAC8-C8E7A0E96C2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2"/>
            <a:ext cx="12192000" cy="66071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360000" tIns="2520000" rIns="360000" bIns="360000" anchor="t"/>
          <a:lstStyle>
            <a:lvl1pPr marL="0" indent="0" algn="ctr">
              <a:buNone/>
              <a:defRPr sz="2000">
                <a:latin typeface="NouvelR" pitchFamily="2" charset="0"/>
              </a:defRPr>
            </a:lvl1pPr>
          </a:lstStyle>
          <a:p>
            <a:r>
              <a:rPr lang="en-GB"/>
              <a:t>Image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6B2E49AC-EA01-E141-97A9-B64FBF0C90D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sz="1000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427787565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5B84175-CB4D-E947-A00E-D1C020E75D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260475" y="1006475"/>
            <a:ext cx="9672638" cy="56007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sz="1800" b="1">
                <a:solidFill>
                  <a:schemeClr val="tx1"/>
                </a:solidFill>
                <a:latin typeface="Renault Group" pitchFamily="2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  <a:defRPr sz="1600">
                <a:solidFill>
                  <a:schemeClr val="tx1"/>
                </a:solidFill>
                <a:latin typeface="Renault Group" pitchFamily="2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Font typeface="Police système"/>
              <a:buChar char="‑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‑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‑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‑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‑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‑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‑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</a:defRPr>
            </a:lvl9pPr>
          </a:lstStyle>
          <a:p>
            <a:r>
              <a:rPr lang="en-GB"/>
              <a:t>Text level 1</a:t>
            </a:r>
          </a:p>
          <a:p>
            <a:pPr lvl="1"/>
            <a:r>
              <a:rPr lang="en-GB"/>
              <a:t>Text level 2</a:t>
            </a:r>
          </a:p>
          <a:p>
            <a:pPr lvl="2"/>
            <a:r>
              <a:rPr lang="en-GB"/>
              <a:t>Text level 3</a:t>
            </a:r>
          </a:p>
          <a:p>
            <a:pPr lvl="3"/>
            <a:r>
              <a:rPr lang="en-GB" err="1"/>
              <a:t>Dsfsfdg</a:t>
            </a:r>
            <a:endParaRPr lang="en-GB"/>
          </a:p>
          <a:p>
            <a:pPr lvl="4"/>
            <a:r>
              <a:rPr lang="en-GB" err="1"/>
              <a:t>Sdgbsdfgbs</a:t>
            </a:r>
            <a:endParaRPr lang="en-GB"/>
          </a:p>
          <a:p>
            <a:pPr lvl="5"/>
            <a:r>
              <a:rPr lang="en-GB" err="1"/>
              <a:t>Sdgbsdgbs</a:t>
            </a:r>
            <a:endParaRPr lang="en-GB"/>
          </a:p>
          <a:p>
            <a:pPr lvl="6"/>
            <a:r>
              <a:rPr lang="en-GB" err="1"/>
              <a:t>Gdbsdgbs</a:t>
            </a:r>
            <a:endParaRPr lang="en-GB"/>
          </a:p>
          <a:p>
            <a:pPr lvl="7"/>
            <a:r>
              <a:rPr lang="en-GB" err="1"/>
              <a:t>Gbsdfgbs</a:t>
            </a:r>
            <a:endParaRPr lang="en-GB"/>
          </a:p>
          <a:p>
            <a:pPr lvl="8"/>
            <a:r>
              <a:rPr lang="en-GB" err="1"/>
              <a:t>Bsdfgbsdgb</a:t>
            </a:r>
            <a:endParaRPr lang="en-GB"/>
          </a:p>
        </p:txBody>
      </p:sp>
      <p:sp>
        <p:nvSpPr>
          <p:cNvPr id="11" name="Titre 5">
            <a:extLst>
              <a:ext uri="{FF2B5EF4-FFF2-40B4-BE49-F238E27FC236}">
                <a16:creationId xmlns:a16="http://schemas.microsoft.com/office/drawing/2014/main" id="{452511EF-AE31-B34A-8C9E-8A017164E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22251"/>
            <a:ext cx="11699874" cy="250826"/>
          </a:xfrm>
          <a:prstGeom prst="rect">
            <a:avLst/>
          </a:prstGeom>
        </p:spPr>
        <p:txBody>
          <a:bodyPr tIns="0" anchor="t" anchorCtr="0"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Title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54053C18-C238-5A44-9180-283ACB1F8AA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1892211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5">
            <a:extLst>
              <a:ext uri="{FF2B5EF4-FFF2-40B4-BE49-F238E27FC236}">
                <a16:creationId xmlns:a16="http://schemas.microsoft.com/office/drawing/2014/main" id="{2117425F-2A93-DD43-B285-E854167697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22251"/>
            <a:ext cx="11699874" cy="250826"/>
          </a:xfrm>
          <a:prstGeom prst="rect">
            <a:avLst/>
          </a:prstGeom>
        </p:spPr>
        <p:txBody>
          <a:bodyPr tIns="0" anchor="t" anchorCtr="0"/>
          <a:lstStyle/>
          <a:p>
            <a:r>
              <a:rPr lang="en-GB"/>
              <a:t>Title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54EB235-7CF5-B94D-AD3A-812E1714DF8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z="1000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2081347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5B84175-CB4D-E947-A00E-D1C020E75D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260475" y="1006475"/>
            <a:ext cx="9672638" cy="56007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sz="1800" b="1">
                <a:solidFill>
                  <a:schemeClr val="tx1"/>
                </a:solidFill>
                <a:latin typeface="Renault Group" pitchFamily="2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Police système"/>
              <a:buChar char="-"/>
              <a:tabLst/>
              <a:defRPr sz="1600">
                <a:solidFill>
                  <a:schemeClr val="tx1"/>
                </a:solidFill>
                <a:latin typeface="Renault Group" pitchFamily="2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bg2"/>
              </a:buClr>
              <a:buFont typeface="Police système"/>
              <a:buChar char="‑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‑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‑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‑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‑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‑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Police système"/>
              <a:buChar char="‑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</a:defRPr>
            </a:lvl9pPr>
          </a:lstStyle>
          <a:p>
            <a:r>
              <a:rPr lang="en-GB"/>
              <a:t>Text level 1</a:t>
            </a:r>
          </a:p>
          <a:p>
            <a:pPr lvl="1"/>
            <a:r>
              <a:rPr lang="en-GB"/>
              <a:t>Text level 2</a:t>
            </a:r>
          </a:p>
          <a:p>
            <a:pPr lvl="2"/>
            <a:r>
              <a:rPr lang="en-GB"/>
              <a:t>Text level 3</a:t>
            </a:r>
          </a:p>
          <a:p>
            <a:pPr lvl="3"/>
            <a:r>
              <a:rPr lang="en-GB" err="1"/>
              <a:t>Dsfsfdg</a:t>
            </a:r>
            <a:endParaRPr lang="en-GB"/>
          </a:p>
          <a:p>
            <a:pPr lvl="4"/>
            <a:r>
              <a:rPr lang="en-GB" err="1"/>
              <a:t>Sdgbsdfgbs</a:t>
            </a:r>
            <a:endParaRPr lang="en-GB"/>
          </a:p>
          <a:p>
            <a:pPr lvl="5"/>
            <a:r>
              <a:rPr lang="en-GB" err="1"/>
              <a:t>Sdgbsdgbs</a:t>
            </a:r>
            <a:endParaRPr lang="en-GB"/>
          </a:p>
          <a:p>
            <a:pPr lvl="6"/>
            <a:r>
              <a:rPr lang="en-GB" err="1"/>
              <a:t>Gdbsdgbs</a:t>
            </a:r>
            <a:endParaRPr lang="en-GB"/>
          </a:p>
          <a:p>
            <a:pPr lvl="7"/>
            <a:r>
              <a:rPr lang="en-GB" err="1"/>
              <a:t>Gbsdfgbs</a:t>
            </a:r>
            <a:endParaRPr lang="en-GB"/>
          </a:p>
          <a:p>
            <a:pPr lvl="8"/>
            <a:r>
              <a:rPr lang="en-GB" err="1"/>
              <a:t>Bsdfgbsdgb</a:t>
            </a:r>
            <a:endParaRPr lang="en-GB"/>
          </a:p>
        </p:txBody>
      </p:sp>
      <p:sp>
        <p:nvSpPr>
          <p:cNvPr id="11" name="Titre 5">
            <a:extLst>
              <a:ext uri="{FF2B5EF4-FFF2-40B4-BE49-F238E27FC236}">
                <a16:creationId xmlns:a16="http://schemas.microsoft.com/office/drawing/2014/main" id="{452511EF-AE31-B34A-8C9E-8A017164E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22251"/>
            <a:ext cx="11699874" cy="250826"/>
          </a:xfrm>
          <a:prstGeom prst="rect">
            <a:avLst/>
          </a:prstGeom>
        </p:spPr>
        <p:txBody>
          <a:bodyPr tIns="0" anchor="t" anchorCtr="0"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Title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54053C18-C238-5A44-9180-283ACB1F8AA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latin typeface="Renault Group" pitchFamily="2" charset="0"/>
              </a:defRPr>
            </a:lvl1pPr>
          </a:lstStyle>
          <a:p>
            <a:r>
              <a:rPr lang="en-GB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2061855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54EB235-7CF5-B94D-AD3A-812E1714DF8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altLang="ko-KR" dirty="0"/>
              <a:t>Department / Date</a:t>
            </a:r>
          </a:p>
        </p:txBody>
      </p:sp>
      <p:sp>
        <p:nvSpPr>
          <p:cNvPr id="4" name="Titre 5">
            <a:extLst>
              <a:ext uri="{FF2B5EF4-FFF2-40B4-BE49-F238E27FC236}">
                <a16:creationId xmlns:a16="http://schemas.microsoft.com/office/drawing/2014/main" id="{084F67C1-5FFE-4D49-A6EE-A2D0DC00E1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51126"/>
            <a:ext cx="11699874" cy="250826"/>
          </a:xfrm>
          <a:prstGeom prst="rect">
            <a:avLst/>
          </a:prstGeom>
        </p:spPr>
        <p:txBody>
          <a:bodyPr tIns="0" anchor="ctr" anchorCtr="0"/>
          <a:lstStyle>
            <a:lvl1pPr>
              <a:defRPr sz="2400"/>
            </a:lvl1pPr>
          </a:lstStyle>
          <a:p>
            <a:r>
              <a:rPr lang="en-GB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49886817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5">
            <a:extLst>
              <a:ext uri="{FF2B5EF4-FFF2-40B4-BE49-F238E27FC236}">
                <a16:creationId xmlns:a16="http://schemas.microsoft.com/office/drawing/2014/main" id="{2117425F-2A93-DD43-B285-E854167697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73658"/>
            <a:ext cx="11699874" cy="250826"/>
          </a:xfrm>
          <a:prstGeom prst="rect">
            <a:avLst/>
          </a:prstGeom>
        </p:spPr>
        <p:txBody>
          <a:bodyPr tIns="0" anchor="ctr" anchorCtr="0"/>
          <a:lstStyle>
            <a:lvl1pPr>
              <a:defRPr sz="2400"/>
            </a:lvl1pPr>
          </a:lstStyle>
          <a:p>
            <a:r>
              <a:rPr lang="en-GB" dirty="0"/>
              <a:t>title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54EB235-7CF5-B94D-AD3A-812E1714DF8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altLang="ko-KR" dirty="0"/>
              <a:t>Department / Date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DDC2867-FF3D-464B-86C1-46AFA057E94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38126" y="78038"/>
            <a:ext cx="11682412" cy="25082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 b="1" baseline="0">
                <a:solidFill>
                  <a:schemeClr val="tx2"/>
                </a:solidFill>
                <a:latin typeface="renault group" pitchFamily="2" charset="0"/>
                <a:ea typeface="맑은 고딕" panose="020B0503020000020004" pitchFamily="50" charset="-127"/>
              </a:defRPr>
            </a:lvl1pPr>
          </a:lstStyle>
          <a:p>
            <a:pPr lvl="0"/>
            <a:r>
              <a:rPr lang="en-US" altLang="ko-KR" dirty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117555494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5B84175-CB4D-E947-A00E-D1C020E75D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55600" y="1006475"/>
            <a:ext cx="11680800" cy="4826434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Tx/>
              <a:buSzPct val="120000"/>
              <a:buFont typeface="Wingdings" pitchFamily="2" charset="2"/>
              <a:buChar char="§"/>
              <a:tabLst/>
              <a:defRPr sz="1800" b="0" i="0" baseline="0">
                <a:solidFill>
                  <a:schemeClr val="tx1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sz="1600" b="0" i="0" baseline="0">
                <a:solidFill>
                  <a:schemeClr val="tx1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  <a:defRPr sz="1400" b="0" i="0">
                <a:solidFill>
                  <a:schemeClr val="accent2"/>
                </a:solidFill>
                <a:latin typeface="NouvelR" charset="0"/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  <a:defRPr sz="1400" b="0" i="0">
                <a:solidFill>
                  <a:schemeClr val="accent2"/>
                </a:solidFill>
                <a:latin typeface="NouvelR" charset="0"/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  <a:defRPr sz="1400" b="0" i="0">
                <a:solidFill>
                  <a:schemeClr val="accent2"/>
                </a:solidFill>
                <a:latin typeface="NouvelR" charset="0"/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  <a:defRPr sz="1400" b="0" i="0">
                <a:solidFill>
                  <a:schemeClr val="accent2"/>
                </a:solidFill>
                <a:latin typeface="NouvelR" charset="0"/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  <a:defRPr sz="1400" b="0" i="0">
                <a:solidFill>
                  <a:schemeClr val="accent2"/>
                </a:solidFill>
                <a:latin typeface="NouvelR" charset="0"/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  <a:defRPr sz="1400" b="0" i="0">
                <a:solidFill>
                  <a:schemeClr val="accent2"/>
                </a:solidFill>
                <a:latin typeface="NouvelR" charset="0"/>
              </a:defRPr>
            </a:lvl9pPr>
          </a:lstStyle>
          <a:p>
            <a:r>
              <a:rPr lang="en-GB" dirty="0"/>
              <a:t>Text level 1</a:t>
            </a:r>
          </a:p>
          <a:p>
            <a:pPr lvl="1"/>
            <a:r>
              <a:rPr lang="en-GB" dirty="0"/>
              <a:t>Text level 2</a:t>
            </a:r>
          </a:p>
          <a:p>
            <a:pPr lvl="2"/>
            <a:r>
              <a:rPr lang="en-GB" dirty="0"/>
              <a:t>Text level 3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54053C18-C238-5A44-9180-283ACB1F8AA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altLang="ko-KR" dirty="0"/>
              <a:t>Department / Date</a:t>
            </a:r>
          </a:p>
        </p:txBody>
      </p:sp>
      <p:sp>
        <p:nvSpPr>
          <p:cNvPr id="10" name="Titre 5">
            <a:extLst>
              <a:ext uri="{FF2B5EF4-FFF2-40B4-BE49-F238E27FC236}">
                <a16:creationId xmlns:a16="http://schemas.microsoft.com/office/drawing/2014/main" id="{F14C068B-2AC0-4977-ACEB-6F7BBA85E2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73658"/>
            <a:ext cx="11699874" cy="250826"/>
          </a:xfrm>
          <a:prstGeom prst="rect">
            <a:avLst/>
          </a:prstGeom>
        </p:spPr>
        <p:txBody>
          <a:bodyPr tIns="0" anchor="ctr" anchorCtr="0"/>
          <a:lstStyle>
            <a:lvl1pPr>
              <a:defRPr sz="2400"/>
            </a:lvl1pPr>
          </a:lstStyle>
          <a:p>
            <a:r>
              <a:rPr lang="en-GB" dirty="0"/>
              <a:t>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7F212BDA-9BBD-4710-9975-14E7D9E17C4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38126" y="78038"/>
            <a:ext cx="11682412" cy="25082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 b="1" baseline="0">
                <a:solidFill>
                  <a:schemeClr val="tx2"/>
                </a:solidFill>
                <a:latin typeface="renault group" pitchFamily="2" charset="0"/>
                <a:ea typeface="맑은 고딕" panose="020B0503020000020004" pitchFamily="50" charset="-127"/>
              </a:defRPr>
            </a:lvl1pPr>
          </a:lstStyle>
          <a:p>
            <a:pPr lvl="0"/>
            <a:r>
              <a:rPr lang="en-US" altLang="ko-KR" dirty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181023590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5B84175-CB4D-E947-A00E-D1C020E75D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52000" y="1006475"/>
            <a:ext cx="5778501" cy="56007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Tx/>
              <a:buSzPct val="120000"/>
              <a:buFont typeface="Wingdings" pitchFamily="2" charset="2"/>
              <a:buChar char="§"/>
              <a:tabLst/>
              <a:defRPr sz="1800" b="1" baseline="0">
                <a:solidFill>
                  <a:schemeClr val="tx1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sz="1600" baseline="0">
                <a:solidFill>
                  <a:schemeClr val="tx1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r>
              <a:rPr lang="en-GB" dirty="0"/>
              <a:t>Text level 1</a:t>
            </a:r>
          </a:p>
          <a:p>
            <a:pPr lvl="1"/>
            <a:r>
              <a:rPr lang="en-GB" dirty="0"/>
              <a:t>Text level 2</a:t>
            </a:r>
          </a:p>
          <a:p>
            <a:pPr lvl="2"/>
            <a:r>
              <a:rPr lang="en-GB" dirty="0"/>
              <a:t>Text level 3</a:t>
            </a:r>
          </a:p>
          <a:p>
            <a:pPr lvl="3"/>
            <a:r>
              <a:rPr lang="en-GB" dirty="0" err="1"/>
              <a:t>Sdgbsfdg</a:t>
            </a:r>
            <a:endParaRPr lang="en-GB" dirty="0"/>
          </a:p>
          <a:p>
            <a:pPr lvl="4"/>
            <a:r>
              <a:rPr lang="en-GB" dirty="0" err="1"/>
              <a:t>Sbfgbs</a:t>
            </a:r>
            <a:endParaRPr lang="en-GB" dirty="0"/>
          </a:p>
          <a:p>
            <a:pPr lvl="5"/>
            <a:r>
              <a:rPr lang="en-GB" dirty="0" err="1"/>
              <a:t>Sdfbwdfb</a:t>
            </a:r>
            <a:endParaRPr lang="en-GB" dirty="0"/>
          </a:p>
          <a:p>
            <a:pPr lvl="6"/>
            <a:r>
              <a:rPr lang="en-GB" dirty="0" err="1"/>
              <a:t>Dgbwd</a:t>
            </a:r>
            <a:endParaRPr lang="en-GB" dirty="0"/>
          </a:p>
          <a:p>
            <a:pPr lvl="7"/>
            <a:r>
              <a:rPr lang="en-GB" dirty="0" err="1"/>
              <a:t>Gbqdfgbqsd</a:t>
            </a:r>
            <a:endParaRPr lang="en-GB" dirty="0"/>
          </a:p>
          <a:p>
            <a:pPr lvl="8"/>
            <a:r>
              <a:rPr lang="en-GB" dirty="0" err="1"/>
              <a:t>Gfbdgb</a:t>
            </a:r>
            <a:endParaRPr lang="en-GB" dirty="0"/>
          </a:p>
        </p:txBody>
      </p:sp>
      <p:sp>
        <p:nvSpPr>
          <p:cNvPr id="10" name="Espace réservé du contenu 8">
            <a:extLst>
              <a:ext uri="{FF2B5EF4-FFF2-40B4-BE49-F238E27FC236}">
                <a16:creationId xmlns:a16="http://schemas.microsoft.com/office/drawing/2014/main" id="{FA82216E-BF22-CB43-A1D7-8394DB4F4E7B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162875" y="1006475"/>
            <a:ext cx="5778501" cy="56007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Tx/>
              <a:buSzPct val="120000"/>
              <a:buFont typeface="Wingdings" pitchFamily="2" charset="2"/>
              <a:buChar char="§"/>
              <a:tabLst/>
              <a:defRPr sz="1800" b="1" baseline="0">
                <a:solidFill>
                  <a:schemeClr val="tx1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sz="1600" baseline="0">
                <a:solidFill>
                  <a:schemeClr val="tx1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r>
              <a:rPr lang="en-GB" dirty="0"/>
              <a:t>Text level 1</a:t>
            </a:r>
          </a:p>
          <a:p>
            <a:pPr lvl="1"/>
            <a:r>
              <a:rPr lang="en-GB" dirty="0"/>
              <a:t>Text level 2</a:t>
            </a:r>
          </a:p>
          <a:p>
            <a:pPr lvl="2"/>
            <a:r>
              <a:rPr lang="en-GB" dirty="0"/>
              <a:t>Text level 3</a:t>
            </a:r>
          </a:p>
          <a:p>
            <a:pPr lvl="3"/>
            <a:r>
              <a:rPr lang="en-GB" dirty="0" err="1"/>
              <a:t>Fbdfgb</a:t>
            </a:r>
            <a:endParaRPr lang="en-GB" dirty="0"/>
          </a:p>
          <a:p>
            <a:pPr lvl="4"/>
            <a:r>
              <a:rPr lang="en-GB" dirty="0" err="1"/>
              <a:t>Dgbsdg</a:t>
            </a:r>
            <a:endParaRPr lang="en-GB" dirty="0"/>
          </a:p>
          <a:p>
            <a:pPr lvl="5"/>
            <a:r>
              <a:rPr lang="en-GB" dirty="0" err="1"/>
              <a:t>Bsdgfb</a:t>
            </a:r>
            <a:endParaRPr lang="en-GB" dirty="0"/>
          </a:p>
          <a:p>
            <a:pPr lvl="6"/>
            <a:r>
              <a:rPr lang="en-GB" dirty="0" err="1"/>
              <a:t>Dgbs</a:t>
            </a:r>
            <a:endParaRPr lang="en-GB" dirty="0"/>
          </a:p>
          <a:p>
            <a:pPr lvl="7"/>
            <a:r>
              <a:rPr lang="en-GB" dirty="0" err="1"/>
              <a:t>Dgfbsdgb</a:t>
            </a:r>
            <a:endParaRPr lang="en-GB" dirty="0"/>
          </a:p>
          <a:p>
            <a:pPr lvl="8"/>
            <a:r>
              <a:rPr lang="en-GB" dirty="0" err="1"/>
              <a:t>Sdgb</a:t>
            </a:r>
            <a:endParaRPr lang="en-GB" dirty="0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DEEF7103-5393-0E44-9B32-F820307C76F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 altLang="ko-KR" dirty="0"/>
              <a:t>Department / Date</a:t>
            </a:r>
          </a:p>
        </p:txBody>
      </p:sp>
      <p:sp>
        <p:nvSpPr>
          <p:cNvPr id="13" name="Titre 5">
            <a:extLst>
              <a:ext uri="{FF2B5EF4-FFF2-40B4-BE49-F238E27FC236}">
                <a16:creationId xmlns:a16="http://schemas.microsoft.com/office/drawing/2014/main" id="{344190CE-9F73-41DE-8EEB-47DDC03BBF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73658"/>
            <a:ext cx="11699874" cy="250826"/>
          </a:xfrm>
          <a:prstGeom prst="rect">
            <a:avLst/>
          </a:prstGeom>
        </p:spPr>
        <p:txBody>
          <a:bodyPr tIns="0" anchor="ctr" anchorCtr="0"/>
          <a:lstStyle>
            <a:lvl1pPr>
              <a:defRPr sz="2400"/>
            </a:lvl1pPr>
          </a:lstStyle>
          <a:p>
            <a:r>
              <a:rPr lang="en-GB" dirty="0"/>
              <a:t>title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C0FA0F95-69E8-44FE-933F-E4AB4110D7B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38126" y="78038"/>
            <a:ext cx="11682412" cy="25082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 b="1" baseline="0">
                <a:solidFill>
                  <a:schemeClr val="tx2"/>
                </a:solidFill>
                <a:latin typeface="renault group" pitchFamily="2" charset="0"/>
                <a:ea typeface="맑은 고딕" panose="020B0503020000020004" pitchFamily="50" charset="-127"/>
              </a:defRPr>
            </a:lvl1pPr>
          </a:lstStyle>
          <a:p>
            <a:pPr lvl="0"/>
            <a:r>
              <a:rPr lang="en-US" altLang="ko-KR" dirty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156958562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5B84175-CB4D-E947-A00E-D1C020E75D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52000" y="1006475"/>
            <a:ext cx="3806825" cy="56007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Tx/>
              <a:buSzPct val="120000"/>
              <a:buFont typeface="Wingdings" pitchFamily="2" charset="2"/>
              <a:buChar char="§"/>
              <a:tabLst/>
              <a:defRPr lang="en-GB" sz="1800" b="1" baseline="0" dirty="0" smtClean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lang="en-GB" sz="1600" baseline="0" dirty="0" smtClean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 dirty="0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 dirty="0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 dirty="0"/>
              <a:t>Text level 3</a:t>
            </a:r>
          </a:p>
          <a:p>
            <a:pPr marL="889000" lvl="3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Fbdfgb</a:t>
            </a:r>
            <a:endParaRPr lang="en-GB" dirty="0"/>
          </a:p>
          <a:p>
            <a:pPr marL="1244600" lvl="4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Dgbsdg</a:t>
            </a:r>
            <a:endParaRPr lang="en-GB" dirty="0"/>
          </a:p>
          <a:p>
            <a:pPr marL="1422400" lvl="5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Bsdgfb</a:t>
            </a:r>
            <a:endParaRPr lang="en-GB" dirty="0"/>
          </a:p>
          <a:p>
            <a:pPr marL="1600200" lvl="6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Dgbs</a:t>
            </a:r>
            <a:endParaRPr lang="en-GB" dirty="0"/>
          </a:p>
          <a:p>
            <a:pPr marL="1778000" lvl="7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Dgfbsdgb</a:t>
            </a:r>
            <a:endParaRPr lang="en-GB" dirty="0"/>
          </a:p>
          <a:p>
            <a:pPr marL="1955800" lvl="8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Sdgb</a:t>
            </a:r>
            <a:endParaRPr lang="en-GB" dirty="0"/>
          </a:p>
        </p:txBody>
      </p:sp>
      <p:sp>
        <p:nvSpPr>
          <p:cNvPr id="12" name="Espace réservé du contenu 8">
            <a:extLst>
              <a:ext uri="{FF2B5EF4-FFF2-40B4-BE49-F238E27FC236}">
                <a16:creationId xmlns:a16="http://schemas.microsoft.com/office/drawing/2014/main" id="{066F9583-296A-5646-80EF-24B2EB92140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192588" y="1006475"/>
            <a:ext cx="3806825" cy="56007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Tx/>
              <a:buSzPct val="120000"/>
              <a:buFont typeface="Wingdings" pitchFamily="2" charset="2"/>
              <a:buChar char="§"/>
              <a:tabLst/>
              <a:defRPr lang="en-GB" sz="1800" b="1" baseline="0" dirty="0" smtClean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lang="en-GB" sz="1600" baseline="0" dirty="0" smtClean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 dirty="0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 dirty="0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 dirty="0"/>
              <a:t>Text level 3</a:t>
            </a:r>
          </a:p>
          <a:p>
            <a:pPr marL="889000" lvl="3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Fbdfgb</a:t>
            </a:r>
            <a:endParaRPr lang="en-GB" dirty="0"/>
          </a:p>
          <a:p>
            <a:pPr marL="1244600" lvl="4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Dgbsdg</a:t>
            </a:r>
            <a:endParaRPr lang="en-GB" dirty="0"/>
          </a:p>
          <a:p>
            <a:pPr marL="1422400" lvl="5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Bsdgfb</a:t>
            </a:r>
            <a:endParaRPr lang="en-GB" dirty="0"/>
          </a:p>
          <a:p>
            <a:pPr marL="1600200" lvl="6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Dgbs</a:t>
            </a:r>
            <a:endParaRPr lang="en-GB" dirty="0"/>
          </a:p>
          <a:p>
            <a:pPr marL="1778000" lvl="7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Dgfbsdgb</a:t>
            </a:r>
            <a:endParaRPr lang="en-GB" dirty="0"/>
          </a:p>
          <a:p>
            <a:pPr marL="1955800" lvl="8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Sdgb</a:t>
            </a:r>
            <a:endParaRPr lang="en-GB" dirty="0"/>
          </a:p>
        </p:txBody>
      </p:sp>
      <p:sp>
        <p:nvSpPr>
          <p:cNvPr id="14" name="Espace réservé du contenu 8">
            <a:extLst>
              <a:ext uri="{FF2B5EF4-FFF2-40B4-BE49-F238E27FC236}">
                <a16:creationId xmlns:a16="http://schemas.microsoft.com/office/drawing/2014/main" id="{B559EB44-235A-1E43-9D27-257193CBA04F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8136359" y="1006475"/>
            <a:ext cx="3806825" cy="56007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Tx/>
              <a:buSzPct val="120000"/>
              <a:buFont typeface="Wingdings" pitchFamily="2" charset="2"/>
              <a:buChar char="§"/>
              <a:tabLst/>
              <a:defRPr lang="en-GB" sz="1800" b="1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lang="en-GB" sz="160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800" marR="0" lvl="0" indent="-17780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/>
            </a:pPr>
            <a:r>
              <a:rPr lang="en-GB" dirty="0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 dirty="0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 dirty="0"/>
              <a:t>Text level 3</a:t>
            </a:r>
          </a:p>
          <a:p>
            <a:pPr marL="889000" lvl="3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Fbdfgb</a:t>
            </a:r>
            <a:endParaRPr lang="en-GB" dirty="0"/>
          </a:p>
          <a:p>
            <a:pPr marL="1244600" lvl="4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Dgbsdg</a:t>
            </a:r>
            <a:endParaRPr lang="en-GB" dirty="0"/>
          </a:p>
          <a:p>
            <a:pPr marL="1422400" lvl="5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Bsdgfb</a:t>
            </a:r>
            <a:endParaRPr lang="en-GB" dirty="0"/>
          </a:p>
          <a:p>
            <a:pPr marL="1600200" lvl="6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Dgbs</a:t>
            </a:r>
            <a:endParaRPr lang="en-GB" dirty="0"/>
          </a:p>
          <a:p>
            <a:pPr marL="1778000" lvl="7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Dgfbsdgb</a:t>
            </a:r>
            <a:endParaRPr lang="en-GB" dirty="0"/>
          </a:p>
          <a:p>
            <a:pPr marL="1955800" lvl="8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Sdgb</a:t>
            </a:r>
            <a:endParaRPr lang="en-GB" dirty="0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7ECD2FBF-F1CC-2C4F-B11C-DE13499493B5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 altLang="ko-KR" dirty="0"/>
              <a:t>Department / Date</a:t>
            </a:r>
          </a:p>
        </p:txBody>
      </p:sp>
      <p:sp>
        <p:nvSpPr>
          <p:cNvPr id="15" name="Titre 5">
            <a:extLst>
              <a:ext uri="{FF2B5EF4-FFF2-40B4-BE49-F238E27FC236}">
                <a16:creationId xmlns:a16="http://schemas.microsoft.com/office/drawing/2014/main" id="{272DE947-2755-4D3F-857F-6FCCF273D3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73658"/>
            <a:ext cx="11699874" cy="250826"/>
          </a:xfrm>
          <a:prstGeom prst="rect">
            <a:avLst/>
          </a:prstGeom>
        </p:spPr>
        <p:txBody>
          <a:bodyPr tIns="0" anchor="ctr" anchorCtr="0"/>
          <a:lstStyle>
            <a:lvl1pPr>
              <a:defRPr sz="2400"/>
            </a:lvl1pPr>
          </a:lstStyle>
          <a:p>
            <a:r>
              <a:rPr lang="en-GB" dirty="0"/>
              <a:t>title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06F434E2-D465-41E2-867A-9EF307E0AD0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38126" y="78038"/>
            <a:ext cx="11682412" cy="25082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 b="1" baseline="0">
                <a:solidFill>
                  <a:schemeClr val="tx2"/>
                </a:solidFill>
                <a:latin typeface="renault group" pitchFamily="2" charset="0"/>
                <a:ea typeface="맑은 고딕" panose="020B0503020000020004" pitchFamily="50" charset="-127"/>
              </a:defRPr>
            </a:lvl1pPr>
          </a:lstStyle>
          <a:p>
            <a:pPr lvl="0"/>
            <a:r>
              <a:rPr lang="en-US" altLang="ko-KR" dirty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148911342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X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5B84175-CB4D-E947-A00E-D1C020E75D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52000" y="1006475"/>
            <a:ext cx="5778501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0" indent="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tx1"/>
              </a:buClr>
              <a:buSzPct val="120000"/>
              <a:buFontTx/>
              <a:buNone/>
              <a:tabLst/>
              <a:defRPr lang="en-GB" sz="1800" b="1" i="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1778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Tx/>
              <a:buNone/>
              <a:tabLst/>
              <a:defRPr lang="en-GB" sz="1600" b="0" i="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3556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Tx/>
              <a:buNone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71120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06680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24460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42240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60020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77800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 dirty="0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 dirty="0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 dirty="0"/>
              <a:t>Text level 3</a:t>
            </a:r>
          </a:p>
          <a:p>
            <a:pPr marL="889000" lvl="3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Fbdfgb</a:t>
            </a:r>
            <a:endParaRPr lang="en-GB" dirty="0"/>
          </a:p>
          <a:p>
            <a:pPr marL="1244600" lvl="4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Dgbsdg</a:t>
            </a:r>
            <a:endParaRPr lang="en-GB" dirty="0"/>
          </a:p>
          <a:p>
            <a:pPr marL="1422400" lvl="5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Bsdgfb</a:t>
            </a:r>
            <a:endParaRPr lang="en-GB" dirty="0"/>
          </a:p>
          <a:p>
            <a:pPr marL="1600200" lvl="6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Dgbs</a:t>
            </a:r>
            <a:endParaRPr lang="en-GB" dirty="0"/>
          </a:p>
          <a:p>
            <a:pPr marL="1778000" lvl="7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Dgfbsdgb</a:t>
            </a:r>
            <a:endParaRPr lang="en-GB" dirty="0"/>
          </a:p>
          <a:p>
            <a:pPr marL="1955800" lvl="8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Sdgb</a:t>
            </a:r>
            <a:endParaRPr lang="en-GB" dirty="0"/>
          </a:p>
        </p:txBody>
      </p:sp>
      <p:sp>
        <p:nvSpPr>
          <p:cNvPr id="10" name="Espace réservé du contenu 8">
            <a:extLst>
              <a:ext uri="{FF2B5EF4-FFF2-40B4-BE49-F238E27FC236}">
                <a16:creationId xmlns:a16="http://schemas.microsoft.com/office/drawing/2014/main" id="{FA82216E-BF22-CB43-A1D7-8394DB4F4E7B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162875" y="1006475"/>
            <a:ext cx="5778501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0" indent="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tx1"/>
              </a:buClr>
              <a:buSzPct val="120000"/>
              <a:buFontTx/>
              <a:buNone/>
              <a:tabLst/>
              <a:defRPr lang="en-GB" sz="1800" b="1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1778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Tx/>
              <a:buNone/>
              <a:tabLst/>
              <a:defRPr lang="en-GB" sz="160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3556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Tx/>
              <a:buNone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71120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06680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24460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42240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60020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77800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 dirty="0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 dirty="0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 dirty="0"/>
              <a:t>Text level 3</a:t>
            </a:r>
          </a:p>
          <a:p>
            <a:pPr marL="889000" lvl="3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Fbdfgb</a:t>
            </a:r>
            <a:endParaRPr lang="en-GB" dirty="0"/>
          </a:p>
          <a:p>
            <a:pPr marL="1244600" lvl="4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Dgbsdg</a:t>
            </a:r>
            <a:endParaRPr lang="en-GB" dirty="0"/>
          </a:p>
          <a:p>
            <a:pPr marL="1422400" lvl="5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Bsdgfb</a:t>
            </a:r>
            <a:endParaRPr lang="en-GB" dirty="0"/>
          </a:p>
          <a:p>
            <a:pPr marL="1600200" lvl="6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Dgbs</a:t>
            </a:r>
            <a:endParaRPr lang="en-GB" dirty="0"/>
          </a:p>
          <a:p>
            <a:pPr marL="1778000" lvl="7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Dgfbsdgb</a:t>
            </a:r>
            <a:endParaRPr lang="en-GB" dirty="0"/>
          </a:p>
          <a:p>
            <a:pPr marL="1955800" lvl="8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Sdgb</a:t>
            </a:r>
            <a:endParaRPr lang="en-GB" dirty="0"/>
          </a:p>
        </p:txBody>
      </p:sp>
      <p:sp>
        <p:nvSpPr>
          <p:cNvPr id="12" name="Espace réservé du contenu 8">
            <a:extLst>
              <a:ext uri="{FF2B5EF4-FFF2-40B4-BE49-F238E27FC236}">
                <a16:creationId xmlns:a16="http://schemas.microsoft.com/office/drawing/2014/main" id="{6A0CB891-18AB-7545-B6B4-976B24A3B6A5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252000" y="3873046"/>
            <a:ext cx="5778501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0" indent="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tx1"/>
              </a:buClr>
              <a:buSzPct val="120000"/>
              <a:buFontTx/>
              <a:buNone/>
              <a:tabLst/>
              <a:defRPr lang="en-GB" sz="1800" b="1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1778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Tx/>
              <a:buNone/>
              <a:tabLst/>
              <a:defRPr lang="en-GB" sz="160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3556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Tx/>
              <a:buNone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71120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06680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24460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42240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60020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77800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 dirty="0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 dirty="0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 dirty="0"/>
              <a:t>Text level 3</a:t>
            </a:r>
          </a:p>
          <a:p>
            <a:pPr marL="889000" lvl="3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Fbdfgb</a:t>
            </a:r>
            <a:endParaRPr lang="en-GB" dirty="0"/>
          </a:p>
          <a:p>
            <a:pPr marL="1244600" lvl="4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Dgbsdg</a:t>
            </a:r>
            <a:endParaRPr lang="en-GB" dirty="0"/>
          </a:p>
          <a:p>
            <a:pPr marL="1422400" lvl="5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Bsdgfb</a:t>
            </a:r>
            <a:endParaRPr lang="en-GB" dirty="0"/>
          </a:p>
          <a:p>
            <a:pPr marL="1600200" lvl="6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Dgbs</a:t>
            </a:r>
            <a:endParaRPr lang="en-GB" dirty="0"/>
          </a:p>
          <a:p>
            <a:pPr marL="1778000" lvl="7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Dgfbsdgb</a:t>
            </a:r>
            <a:endParaRPr lang="en-GB" dirty="0"/>
          </a:p>
          <a:p>
            <a:pPr marL="1955800" lvl="8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Sdgb</a:t>
            </a:r>
            <a:endParaRPr lang="en-GB" dirty="0"/>
          </a:p>
        </p:txBody>
      </p:sp>
      <p:sp>
        <p:nvSpPr>
          <p:cNvPr id="14" name="Espace réservé du contenu 8">
            <a:extLst>
              <a:ext uri="{FF2B5EF4-FFF2-40B4-BE49-F238E27FC236}">
                <a16:creationId xmlns:a16="http://schemas.microsoft.com/office/drawing/2014/main" id="{2F129F28-215F-5645-BDDF-51791B97A231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162875" y="3873046"/>
            <a:ext cx="5778501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0" indent="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tx1"/>
              </a:buClr>
              <a:buSzPct val="120000"/>
              <a:buFontTx/>
              <a:buNone/>
              <a:tabLst/>
              <a:defRPr lang="en-GB" sz="1800" b="1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1778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Tx/>
              <a:buNone/>
              <a:tabLst/>
              <a:defRPr lang="en-GB" sz="160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35560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Tx/>
              <a:buNone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71120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06680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24460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42240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60020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77800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 dirty="0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 dirty="0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 dirty="0"/>
              <a:t>Text level 3</a:t>
            </a:r>
          </a:p>
          <a:p>
            <a:pPr marL="889000" lvl="3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Fbdfgb</a:t>
            </a:r>
            <a:endParaRPr lang="en-GB" dirty="0"/>
          </a:p>
          <a:p>
            <a:pPr marL="1244600" lvl="4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Dgbsdg</a:t>
            </a:r>
            <a:endParaRPr lang="en-GB" dirty="0"/>
          </a:p>
          <a:p>
            <a:pPr marL="1422400" lvl="5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Bsdgfb</a:t>
            </a:r>
            <a:endParaRPr lang="en-GB" dirty="0"/>
          </a:p>
          <a:p>
            <a:pPr marL="1600200" lvl="6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Dgbs</a:t>
            </a:r>
            <a:endParaRPr lang="en-GB" dirty="0"/>
          </a:p>
          <a:p>
            <a:pPr marL="1778000" lvl="7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Dgfbsdgb</a:t>
            </a:r>
            <a:endParaRPr lang="en-GB" dirty="0"/>
          </a:p>
          <a:p>
            <a:pPr marL="1955800" lvl="8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Sdgb</a:t>
            </a:r>
            <a:endParaRPr lang="en-GB" dirty="0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9A24323-1987-F64B-A833-3701676E3C7F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r>
              <a:rPr lang="en-GB" altLang="ko-KR" dirty="0"/>
              <a:t>Department / Date</a:t>
            </a:r>
          </a:p>
        </p:txBody>
      </p:sp>
      <p:sp>
        <p:nvSpPr>
          <p:cNvPr id="17" name="Titre 5">
            <a:extLst>
              <a:ext uri="{FF2B5EF4-FFF2-40B4-BE49-F238E27FC236}">
                <a16:creationId xmlns:a16="http://schemas.microsoft.com/office/drawing/2014/main" id="{F217688C-FF61-4DA6-878E-B1D3E995E74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73658"/>
            <a:ext cx="11699874" cy="250826"/>
          </a:xfrm>
          <a:prstGeom prst="rect">
            <a:avLst/>
          </a:prstGeom>
        </p:spPr>
        <p:txBody>
          <a:bodyPr tIns="0" anchor="ctr" anchorCtr="0"/>
          <a:lstStyle>
            <a:lvl1pPr>
              <a:defRPr sz="2400"/>
            </a:lvl1pPr>
          </a:lstStyle>
          <a:p>
            <a:r>
              <a:rPr lang="en-GB" dirty="0"/>
              <a:t>title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CED3D53F-C78D-450B-B6CE-764BE4AAE1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38126" y="78038"/>
            <a:ext cx="11682412" cy="25082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 b="1" baseline="0">
                <a:solidFill>
                  <a:schemeClr val="tx2"/>
                </a:solidFill>
                <a:latin typeface="renault group" pitchFamily="2" charset="0"/>
                <a:ea typeface="맑은 고딕" panose="020B0503020000020004" pitchFamily="50" charset="-127"/>
              </a:defRPr>
            </a:lvl1pPr>
          </a:lstStyle>
          <a:p>
            <a:pPr lvl="0"/>
            <a:r>
              <a:rPr lang="en-US" altLang="ko-KR" dirty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61162669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X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5B84175-CB4D-E947-A00E-D1C020E75D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52000" y="1006475"/>
            <a:ext cx="3806825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342900" indent="-3429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Tx/>
              <a:buSzPct val="120000"/>
              <a:buFont typeface="+mj-lt"/>
              <a:buAutoNum type="arabicPeriod"/>
              <a:tabLst/>
              <a:defRPr lang="en-GB" sz="1800" b="1" baseline="0" dirty="0">
                <a:solidFill>
                  <a:schemeClr val="tx1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60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 dirty="0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 dirty="0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 dirty="0"/>
              <a:t>Text level 3</a:t>
            </a:r>
          </a:p>
          <a:p>
            <a:pPr marL="889000" lvl="3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Fbdfgb</a:t>
            </a:r>
            <a:endParaRPr lang="en-GB" dirty="0"/>
          </a:p>
          <a:p>
            <a:pPr marL="1244600" lvl="4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Dgbsdg</a:t>
            </a:r>
            <a:endParaRPr lang="en-GB" dirty="0"/>
          </a:p>
          <a:p>
            <a:pPr marL="1422400" lvl="5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Bsdgfb</a:t>
            </a:r>
            <a:endParaRPr lang="en-GB" dirty="0"/>
          </a:p>
          <a:p>
            <a:pPr marL="1600200" lvl="6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Dgbs</a:t>
            </a:r>
            <a:endParaRPr lang="en-GB" dirty="0"/>
          </a:p>
          <a:p>
            <a:pPr marL="1778000" lvl="7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Dgfbsdgb</a:t>
            </a:r>
            <a:endParaRPr lang="en-GB" dirty="0"/>
          </a:p>
          <a:p>
            <a:pPr marL="1955800" lvl="8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Sdgb</a:t>
            </a:r>
            <a:endParaRPr lang="en-GB" dirty="0"/>
          </a:p>
        </p:txBody>
      </p:sp>
      <p:sp>
        <p:nvSpPr>
          <p:cNvPr id="12" name="Espace réservé du contenu 8">
            <a:extLst>
              <a:ext uri="{FF2B5EF4-FFF2-40B4-BE49-F238E27FC236}">
                <a16:creationId xmlns:a16="http://schemas.microsoft.com/office/drawing/2014/main" id="{066F9583-296A-5646-80EF-24B2EB92140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192588" y="1006475"/>
            <a:ext cx="3806825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tx1"/>
              </a:buClr>
              <a:buSzPct val="120000"/>
              <a:buFont typeface="Wingdings" pitchFamily="2" charset="2"/>
              <a:buChar char="§"/>
              <a:tabLst/>
              <a:defRPr lang="en-GB" sz="1800" b="1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60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 dirty="0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 dirty="0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 dirty="0"/>
              <a:t>Text level 3</a:t>
            </a:r>
          </a:p>
          <a:p>
            <a:pPr marL="889000" lvl="3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Fbdfgb</a:t>
            </a:r>
            <a:endParaRPr lang="en-GB" dirty="0"/>
          </a:p>
          <a:p>
            <a:pPr marL="1244600" lvl="4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Dgbsdg</a:t>
            </a:r>
            <a:endParaRPr lang="en-GB" dirty="0"/>
          </a:p>
          <a:p>
            <a:pPr marL="1422400" lvl="5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Bsdgfb</a:t>
            </a:r>
            <a:endParaRPr lang="en-GB" dirty="0"/>
          </a:p>
          <a:p>
            <a:pPr marL="1600200" lvl="6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Dgbs</a:t>
            </a:r>
            <a:endParaRPr lang="en-GB" dirty="0"/>
          </a:p>
          <a:p>
            <a:pPr marL="1778000" lvl="7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Dgfbsdgb</a:t>
            </a:r>
            <a:endParaRPr lang="en-GB" dirty="0"/>
          </a:p>
          <a:p>
            <a:pPr marL="1955800" lvl="8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Sdgb</a:t>
            </a:r>
            <a:endParaRPr lang="en-GB" dirty="0"/>
          </a:p>
        </p:txBody>
      </p:sp>
      <p:sp>
        <p:nvSpPr>
          <p:cNvPr id="14" name="Espace réservé du contenu 8">
            <a:extLst>
              <a:ext uri="{FF2B5EF4-FFF2-40B4-BE49-F238E27FC236}">
                <a16:creationId xmlns:a16="http://schemas.microsoft.com/office/drawing/2014/main" id="{B559EB44-235A-1E43-9D27-257193CBA04F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8136359" y="1006475"/>
            <a:ext cx="3806825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tx1"/>
              </a:buClr>
              <a:buSzPct val="120000"/>
              <a:buFont typeface="Wingdings" pitchFamily="2" charset="2"/>
              <a:buChar char="§"/>
              <a:tabLst/>
              <a:defRPr lang="en-GB" sz="1800" b="1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60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 dirty="0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 dirty="0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 dirty="0"/>
              <a:t>Text level 3</a:t>
            </a:r>
          </a:p>
          <a:p>
            <a:pPr marL="889000" lvl="3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Fbdfgb</a:t>
            </a:r>
            <a:endParaRPr lang="en-GB" dirty="0"/>
          </a:p>
          <a:p>
            <a:pPr marL="1244600" lvl="4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Dgbsdg</a:t>
            </a:r>
            <a:endParaRPr lang="en-GB" dirty="0"/>
          </a:p>
          <a:p>
            <a:pPr marL="1422400" lvl="5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Bsdgfb</a:t>
            </a:r>
            <a:endParaRPr lang="en-GB" dirty="0"/>
          </a:p>
          <a:p>
            <a:pPr marL="1600200" lvl="6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Dgbs</a:t>
            </a:r>
            <a:endParaRPr lang="en-GB" dirty="0"/>
          </a:p>
          <a:p>
            <a:pPr marL="1778000" lvl="7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Dgfbsdgb</a:t>
            </a:r>
            <a:endParaRPr lang="en-GB" dirty="0"/>
          </a:p>
          <a:p>
            <a:pPr marL="1955800" lvl="8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Sdgb</a:t>
            </a:r>
            <a:endParaRPr lang="en-GB" dirty="0"/>
          </a:p>
        </p:txBody>
      </p:sp>
      <p:sp>
        <p:nvSpPr>
          <p:cNvPr id="10" name="Espace réservé du contenu 8">
            <a:extLst>
              <a:ext uri="{FF2B5EF4-FFF2-40B4-BE49-F238E27FC236}">
                <a16:creationId xmlns:a16="http://schemas.microsoft.com/office/drawing/2014/main" id="{1F3674BA-0581-3B41-AE1F-7D44EAF93747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252000" y="3873046"/>
            <a:ext cx="3806825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tx1"/>
              </a:buClr>
              <a:buSzPct val="120000"/>
              <a:buFont typeface="Wingdings" pitchFamily="2" charset="2"/>
              <a:buChar char="§"/>
              <a:tabLst/>
              <a:defRPr lang="en-GB" sz="1800" b="1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60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 dirty="0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 dirty="0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 dirty="0"/>
              <a:t>Text level 3</a:t>
            </a:r>
          </a:p>
          <a:p>
            <a:pPr marL="889000" lvl="3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Fbdfgb</a:t>
            </a:r>
            <a:endParaRPr lang="en-GB" dirty="0"/>
          </a:p>
          <a:p>
            <a:pPr marL="1244600" lvl="4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Dgbsdg</a:t>
            </a:r>
            <a:endParaRPr lang="en-GB" dirty="0"/>
          </a:p>
          <a:p>
            <a:pPr marL="1422400" lvl="5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Bsdgfb</a:t>
            </a:r>
            <a:endParaRPr lang="en-GB" dirty="0"/>
          </a:p>
          <a:p>
            <a:pPr marL="1600200" lvl="6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Dgbs</a:t>
            </a:r>
            <a:endParaRPr lang="en-GB" dirty="0"/>
          </a:p>
          <a:p>
            <a:pPr marL="1778000" lvl="7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Dgfbsdgb</a:t>
            </a:r>
            <a:endParaRPr lang="en-GB" dirty="0"/>
          </a:p>
          <a:p>
            <a:pPr marL="1955800" lvl="8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Sdgb</a:t>
            </a:r>
            <a:endParaRPr lang="en-GB" dirty="0"/>
          </a:p>
        </p:txBody>
      </p:sp>
      <p:sp>
        <p:nvSpPr>
          <p:cNvPr id="15" name="Espace réservé du contenu 8">
            <a:extLst>
              <a:ext uri="{FF2B5EF4-FFF2-40B4-BE49-F238E27FC236}">
                <a16:creationId xmlns:a16="http://schemas.microsoft.com/office/drawing/2014/main" id="{486B9175-B3D4-AD4F-891E-283D5FED7681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4192588" y="3873046"/>
            <a:ext cx="3806825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tx1"/>
              </a:buClr>
              <a:buSzPct val="120000"/>
              <a:buFont typeface="Wingdings" pitchFamily="2" charset="2"/>
              <a:buChar char="§"/>
              <a:tabLst/>
              <a:defRPr lang="en-GB" sz="1800" b="1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60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 dirty="0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 dirty="0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 dirty="0"/>
              <a:t>Text level 3</a:t>
            </a:r>
          </a:p>
          <a:p>
            <a:pPr marL="889000" lvl="3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Fbdfgb</a:t>
            </a:r>
            <a:endParaRPr lang="en-GB" dirty="0"/>
          </a:p>
          <a:p>
            <a:pPr marL="1244600" lvl="4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Dgbsdg</a:t>
            </a:r>
            <a:endParaRPr lang="en-GB" dirty="0"/>
          </a:p>
          <a:p>
            <a:pPr marL="1422400" lvl="5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Bsdgfb</a:t>
            </a:r>
            <a:endParaRPr lang="en-GB" dirty="0"/>
          </a:p>
          <a:p>
            <a:pPr marL="1600200" lvl="6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Dgbs</a:t>
            </a:r>
            <a:endParaRPr lang="en-GB" dirty="0"/>
          </a:p>
          <a:p>
            <a:pPr marL="1778000" lvl="7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Dgfbsdgb</a:t>
            </a:r>
            <a:endParaRPr lang="en-GB" dirty="0"/>
          </a:p>
          <a:p>
            <a:pPr marL="1955800" lvl="8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Sdgb</a:t>
            </a:r>
            <a:endParaRPr lang="en-GB" dirty="0"/>
          </a:p>
        </p:txBody>
      </p:sp>
      <p:sp>
        <p:nvSpPr>
          <p:cNvPr id="16" name="Espace réservé du contenu 8">
            <a:extLst>
              <a:ext uri="{FF2B5EF4-FFF2-40B4-BE49-F238E27FC236}">
                <a16:creationId xmlns:a16="http://schemas.microsoft.com/office/drawing/2014/main" id="{DCFA84FE-BD14-724F-BC9E-66D2E747FED8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8136359" y="3873046"/>
            <a:ext cx="3806825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tx1"/>
              </a:buClr>
              <a:buSzPct val="120000"/>
              <a:buFont typeface="Wingdings" pitchFamily="2" charset="2"/>
              <a:buChar char="§"/>
              <a:tabLst/>
              <a:defRPr lang="en-GB" sz="1800" b="1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60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800" lvl="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 dirty="0"/>
              <a:t>Text level 1</a:t>
            </a:r>
          </a:p>
          <a:p>
            <a:pPr marL="355600" lvl="1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 dirty="0"/>
              <a:t>Text level 2</a:t>
            </a:r>
          </a:p>
          <a:p>
            <a:pPr marL="533400" lvl="2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 dirty="0"/>
              <a:t>Text level 3</a:t>
            </a:r>
          </a:p>
          <a:p>
            <a:pPr marL="889000" lvl="3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Fbdfgb</a:t>
            </a:r>
            <a:endParaRPr lang="en-GB" dirty="0"/>
          </a:p>
          <a:p>
            <a:pPr marL="1244600" lvl="4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Dgbsdg</a:t>
            </a:r>
            <a:endParaRPr lang="en-GB" dirty="0"/>
          </a:p>
          <a:p>
            <a:pPr marL="1422400" lvl="5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Bsdgfb</a:t>
            </a:r>
            <a:endParaRPr lang="en-GB" dirty="0"/>
          </a:p>
          <a:p>
            <a:pPr marL="1600200" lvl="6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Dgbs</a:t>
            </a:r>
            <a:endParaRPr lang="en-GB" dirty="0"/>
          </a:p>
          <a:p>
            <a:pPr marL="1778000" lvl="7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Dgfbsdgb</a:t>
            </a:r>
            <a:endParaRPr lang="en-GB" dirty="0"/>
          </a:p>
          <a:p>
            <a:pPr marL="1955800" lvl="8" indent="-177800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dirty="0" err="1"/>
              <a:t>Sdgb</a:t>
            </a:r>
            <a:endParaRPr lang="en-GB" dirty="0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96D429D-0AE5-4C47-B7C7-47174AFDB855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GB" altLang="ko-KR" dirty="0"/>
              <a:t>Department / Date</a:t>
            </a:r>
          </a:p>
        </p:txBody>
      </p:sp>
      <p:sp>
        <p:nvSpPr>
          <p:cNvPr id="19" name="Titre 5">
            <a:extLst>
              <a:ext uri="{FF2B5EF4-FFF2-40B4-BE49-F238E27FC236}">
                <a16:creationId xmlns:a16="http://schemas.microsoft.com/office/drawing/2014/main" id="{1CBD4EA2-5BBF-4CB4-99CD-778E4DC542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73658"/>
            <a:ext cx="11699874" cy="250826"/>
          </a:xfrm>
          <a:prstGeom prst="rect">
            <a:avLst/>
          </a:prstGeom>
        </p:spPr>
        <p:txBody>
          <a:bodyPr tIns="0" anchor="ctr" anchorCtr="0"/>
          <a:lstStyle>
            <a:lvl1pPr>
              <a:defRPr sz="2400"/>
            </a:lvl1pPr>
          </a:lstStyle>
          <a:p>
            <a:r>
              <a:rPr lang="en-GB" dirty="0"/>
              <a:t>title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BD1D9A75-4680-4D9A-9A25-74D9F62A5A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38126" y="78038"/>
            <a:ext cx="11682412" cy="25082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 b="1" baseline="0">
                <a:solidFill>
                  <a:schemeClr val="tx2"/>
                </a:solidFill>
                <a:latin typeface="renault group" pitchFamily="2" charset="0"/>
                <a:ea typeface="맑은 고딕" panose="020B0503020000020004" pitchFamily="50" charset="-127"/>
              </a:defRPr>
            </a:lvl1pPr>
          </a:lstStyle>
          <a:p>
            <a:pPr lvl="0"/>
            <a:r>
              <a:rPr lang="en-US" altLang="ko-KR" dirty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148705462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54EB235-7CF5-B94D-AD3A-812E1714DF8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altLang="ko-KR" dirty="0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417770224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X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pour une image  8">
            <a:extLst>
              <a:ext uri="{FF2B5EF4-FFF2-40B4-BE49-F238E27FC236}">
                <a16:creationId xmlns:a16="http://schemas.microsoft.com/office/drawing/2014/main" id="{18D2C57D-1C0A-384B-AAC8-C8E7A0E96C2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6071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360000" tIns="2520000" rIns="360000" bIns="360000" anchor="t"/>
          <a:lstStyle>
            <a:lvl1pPr marL="0" indent="0" algn="ctr">
              <a:buNone/>
              <a:defRPr sz="2000">
                <a:latin typeface="NouvelR" pitchFamily="2" charset="0"/>
              </a:defRPr>
            </a:lvl1pPr>
          </a:lstStyle>
          <a:p>
            <a:r>
              <a:rPr lang="en-GB" dirty="0"/>
              <a:t>Image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6B2E49AC-EA01-E141-97A9-B64FBF0C90D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sz="1000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255389203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54EB235-7CF5-B94D-AD3A-812E1714DF8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altLang="ko-KR"/>
              <a:t>Department / Date</a:t>
            </a:r>
          </a:p>
        </p:txBody>
      </p:sp>
      <p:sp>
        <p:nvSpPr>
          <p:cNvPr id="4" name="Titre 5">
            <a:extLst>
              <a:ext uri="{FF2B5EF4-FFF2-40B4-BE49-F238E27FC236}">
                <a16:creationId xmlns:a16="http://schemas.microsoft.com/office/drawing/2014/main" id="{084F67C1-5FFE-4D49-A6EE-A2D0DC00E1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5" y="251125"/>
            <a:ext cx="11699875" cy="250827"/>
          </a:xfrm>
          <a:prstGeom prst="rect">
            <a:avLst/>
          </a:prstGeom>
        </p:spPr>
        <p:txBody>
          <a:bodyPr tIns="0" anchor="ctr" anchorCtr="0"/>
          <a:lstStyle>
            <a:lvl1pPr>
              <a:defRPr sz="2400"/>
            </a:lvl1pPr>
          </a:lstStyle>
          <a:p>
            <a:r>
              <a:rPr lang="en-GB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288513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5">
            <a:extLst>
              <a:ext uri="{FF2B5EF4-FFF2-40B4-BE49-F238E27FC236}">
                <a16:creationId xmlns:a16="http://schemas.microsoft.com/office/drawing/2014/main" id="{2117425F-2A93-DD43-B285-E854167697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22251"/>
            <a:ext cx="11699874" cy="250826"/>
          </a:xfrm>
          <a:prstGeom prst="rect">
            <a:avLst/>
          </a:prstGeom>
        </p:spPr>
        <p:txBody>
          <a:bodyPr tIns="0" anchor="t" anchorCtr="0"/>
          <a:lstStyle/>
          <a:p>
            <a:r>
              <a:rPr lang="en-GB"/>
              <a:t>Title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54EB235-7CF5-B94D-AD3A-812E1714DF8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z="1000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1806932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5">
            <a:extLst>
              <a:ext uri="{FF2B5EF4-FFF2-40B4-BE49-F238E27FC236}">
                <a16:creationId xmlns:a16="http://schemas.microsoft.com/office/drawing/2014/main" id="{2117425F-2A93-DD43-B285-E854167697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5" y="273657"/>
            <a:ext cx="11699875" cy="250827"/>
          </a:xfrm>
          <a:prstGeom prst="rect">
            <a:avLst/>
          </a:prstGeom>
        </p:spPr>
        <p:txBody>
          <a:bodyPr tIns="0" anchor="ctr" anchorCtr="0"/>
          <a:lstStyle>
            <a:lvl1pPr>
              <a:defRPr sz="2400"/>
            </a:lvl1pPr>
          </a:lstStyle>
          <a:p>
            <a:r>
              <a:rPr lang="en-GB"/>
              <a:t>title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54EB235-7CF5-B94D-AD3A-812E1714DF8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altLang="ko-KR"/>
              <a:t>Department / Date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DDC2867-FF3D-464B-86C1-46AFA057E94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38127" y="78040"/>
            <a:ext cx="11682412" cy="25082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 b="1" baseline="0">
                <a:solidFill>
                  <a:schemeClr val="tx2"/>
                </a:solidFill>
                <a:latin typeface="renault group" pitchFamily="2" charset="0"/>
                <a:ea typeface="맑은 고딕" panose="020B0503020000020004" pitchFamily="50" charset="-127"/>
              </a:defRPr>
            </a:lvl1pPr>
          </a:lstStyle>
          <a:p>
            <a:pPr lvl="0"/>
            <a:r>
              <a:rPr lang="en-US" altLang="ko-KR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259408141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5B84175-CB4D-E947-A00E-D1C020E75D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55600" y="1006475"/>
            <a:ext cx="11680800" cy="4826435"/>
          </a:xfrm>
          <a:prstGeom prst="rect">
            <a:avLst/>
          </a:prstGeom>
        </p:spPr>
        <p:txBody>
          <a:bodyPr lIns="251999" tIns="251999" rIns="251999" bIns="251999"/>
          <a:lstStyle>
            <a:lvl1pPr marL="177796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Tx/>
              <a:buSzPct val="120000"/>
              <a:buFont typeface="Wingdings" pitchFamily="2" charset="2"/>
              <a:buChar char="§"/>
              <a:tabLst/>
              <a:defRPr sz="1800" b="0" i="0" baseline="0">
                <a:solidFill>
                  <a:schemeClr val="tx1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59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sz="1600" b="0" i="0" baseline="0">
                <a:solidFill>
                  <a:schemeClr val="tx1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387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8978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  <a:defRPr sz="1400" b="0" i="0">
                <a:solidFill>
                  <a:schemeClr val="accent2"/>
                </a:solidFill>
                <a:latin typeface="NouvelR" charset="0"/>
              </a:defRPr>
            </a:lvl4pPr>
            <a:lvl5pPr marL="1244569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  <a:defRPr sz="1400" b="0" i="0">
                <a:solidFill>
                  <a:schemeClr val="accent2"/>
                </a:solidFill>
                <a:latin typeface="NouvelR" charset="0"/>
              </a:defRPr>
            </a:lvl5pPr>
            <a:lvl6pPr marL="1422364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  <a:defRPr sz="1400" b="0" i="0">
                <a:solidFill>
                  <a:schemeClr val="accent2"/>
                </a:solidFill>
                <a:latin typeface="NouvelR" charset="0"/>
              </a:defRPr>
            </a:lvl6pPr>
            <a:lvl7pPr marL="1600160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  <a:defRPr sz="1400" b="0" i="0">
                <a:solidFill>
                  <a:schemeClr val="accent2"/>
                </a:solidFill>
                <a:latin typeface="NouvelR" charset="0"/>
              </a:defRPr>
            </a:lvl7pPr>
            <a:lvl8pPr marL="1777956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  <a:defRPr sz="1400" b="0" i="0">
                <a:solidFill>
                  <a:schemeClr val="accent2"/>
                </a:solidFill>
                <a:latin typeface="NouvelR" charset="0"/>
              </a:defRPr>
            </a:lvl8pPr>
            <a:lvl9pPr marL="1955751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  <a:defRPr sz="1400" b="0" i="0">
                <a:solidFill>
                  <a:schemeClr val="accent2"/>
                </a:solidFill>
                <a:latin typeface="NouvelR" charset="0"/>
              </a:defRPr>
            </a:lvl9pPr>
          </a:lstStyle>
          <a:p>
            <a:r>
              <a:rPr lang="en-GB"/>
              <a:t>Text level 1</a:t>
            </a:r>
          </a:p>
          <a:p>
            <a:pPr lvl="1"/>
            <a:r>
              <a:rPr lang="en-GB"/>
              <a:t>Text level 2</a:t>
            </a:r>
          </a:p>
          <a:p>
            <a:pPr lvl="2"/>
            <a:r>
              <a:rPr lang="en-GB"/>
              <a:t>Text level 3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54053C18-C238-5A44-9180-283ACB1F8AA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altLang="ko-KR"/>
              <a:t>Department / Date</a:t>
            </a:r>
          </a:p>
        </p:txBody>
      </p:sp>
      <p:sp>
        <p:nvSpPr>
          <p:cNvPr id="10" name="Titre 5">
            <a:extLst>
              <a:ext uri="{FF2B5EF4-FFF2-40B4-BE49-F238E27FC236}">
                <a16:creationId xmlns:a16="http://schemas.microsoft.com/office/drawing/2014/main" id="{F14C068B-2AC0-4977-ACEB-6F7BBA85E28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5" y="273657"/>
            <a:ext cx="11699875" cy="250827"/>
          </a:xfrm>
          <a:prstGeom prst="rect">
            <a:avLst/>
          </a:prstGeom>
        </p:spPr>
        <p:txBody>
          <a:bodyPr tIns="0" anchor="ctr" anchorCtr="0"/>
          <a:lstStyle>
            <a:lvl1pPr>
              <a:defRPr sz="2400"/>
            </a:lvl1pPr>
          </a:lstStyle>
          <a:p>
            <a:r>
              <a:rPr lang="en-GB"/>
              <a:t>title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7F212BDA-9BBD-4710-9975-14E7D9E17C4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38127" y="78040"/>
            <a:ext cx="11682412" cy="25082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 b="1" baseline="0">
                <a:solidFill>
                  <a:schemeClr val="tx2"/>
                </a:solidFill>
                <a:latin typeface="renault group" pitchFamily="2" charset="0"/>
                <a:ea typeface="맑은 고딕" panose="020B0503020000020004" pitchFamily="50" charset="-127"/>
              </a:defRPr>
            </a:lvl1pPr>
          </a:lstStyle>
          <a:p>
            <a:pPr lvl="0"/>
            <a:r>
              <a:rPr lang="en-US" altLang="ko-KR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340044262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5B84175-CB4D-E947-A00E-D1C020E75D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52000" y="1006475"/>
            <a:ext cx="5778501" cy="5600700"/>
          </a:xfrm>
          <a:prstGeom prst="rect">
            <a:avLst/>
          </a:prstGeom>
        </p:spPr>
        <p:txBody>
          <a:bodyPr lIns="251999" tIns="251999" rIns="251999" bIns="251999"/>
          <a:lstStyle>
            <a:lvl1pPr marL="177796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Tx/>
              <a:buSzPct val="120000"/>
              <a:buFont typeface="Wingdings" pitchFamily="2" charset="2"/>
              <a:buChar char="§"/>
              <a:tabLst/>
              <a:defRPr sz="1800" b="1" baseline="0">
                <a:solidFill>
                  <a:schemeClr val="tx1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59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sz="1600" baseline="0">
                <a:solidFill>
                  <a:schemeClr val="tx1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387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8978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569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364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160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7956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751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r>
              <a:rPr lang="en-GB"/>
              <a:t>Text level 1</a:t>
            </a:r>
          </a:p>
          <a:p>
            <a:pPr lvl="1"/>
            <a:r>
              <a:rPr lang="en-GB"/>
              <a:t>Text level 2</a:t>
            </a:r>
          </a:p>
          <a:p>
            <a:pPr lvl="2"/>
            <a:r>
              <a:rPr lang="en-GB"/>
              <a:t>Text level 3</a:t>
            </a:r>
          </a:p>
          <a:p>
            <a:pPr lvl="3"/>
            <a:r>
              <a:rPr lang="en-GB" err="1"/>
              <a:t>Sdgbsfdg</a:t>
            </a:r>
            <a:endParaRPr lang="en-GB"/>
          </a:p>
          <a:p>
            <a:pPr lvl="4"/>
            <a:r>
              <a:rPr lang="en-GB" err="1"/>
              <a:t>Sbfgbs</a:t>
            </a:r>
            <a:endParaRPr lang="en-GB"/>
          </a:p>
          <a:p>
            <a:pPr lvl="5"/>
            <a:r>
              <a:rPr lang="en-GB" err="1"/>
              <a:t>Sdfbwdfb</a:t>
            </a:r>
            <a:endParaRPr lang="en-GB"/>
          </a:p>
          <a:p>
            <a:pPr lvl="6"/>
            <a:r>
              <a:rPr lang="en-GB" err="1"/>
              <a:t>Dgbwd</a:t>
            </a:r>
            <a:endParaRPr lang="en-GB"/>
          </a:p>
          <a:p>
            <a:pPr lvl="7"/>
            <a:r>
              <a:rPr lang="en-GB" err="1"/>
              <a:t>Gbqdfgbqsd</a:t>
            </a:r>
            <a:endParaRPr lang="en-GB"/>
          </a:p>
          <a:p>
            <a:pPr lvl="8"/>
            <a:r>
              <a:rPr lang="en-GB" err="1"/>
              <a:t>Gfbdgb</a:t>
            </a:r>
            <a:endParaRPr lang="en-GB"/>
          </a:p>
        </p:txBody>
      </p:sp>
      <p:sp>
        <p:nvSpPr>
          <p:cNvPr id="10" name="Espace réservé du contenu 8">
            <a:extLst>
              <a:ext uri="{FF2B5EF4-FFF2-40B4-BE49-F238E27FC236}">
                <a16:creationId xmlns:a16="http://schemas.microsoft.com/office/drawing/2014/main" id="{FA82216E-BF22-CB43-A1D7-8394DB4F4E7B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162876" y="1006475"/>
            <a:ext cx="5778501" cy="5600700"/>
          </a:xfrm>
          <a:prstGeom prst="rect">
            <a:avLst/>
          </a:prstGeom>
        </p:spPr>
        <p:txBody>
          <a:bodyPr lIns="251999" tIns="251999" rIns="251999" bIns="251999"/>
          <a:lstStyle>
            <a:lvl1pPr marL="177796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Tx/>
              <a:buSzPct val="120000"/>
              <a:buFont typeface="Wingdings" pitchFamily="2" charset="2"/>
              <a:buChar char="§"/>
              <a:tabLst/>
              <a:defRPr sz="1800" b="1" baseline="0">
                <a:solidFill>
                  <a:schemeClr val="tx1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59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sz="1600" baseline="0">
                <a:solidFill>
                  <a:schemeClr val="tx1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387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8978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569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364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160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7956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751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r>
              <a:rPr lang="en-GB"/>
              <a:t>Text level 1</a:t>
            </a:r>
          </a:p>
          <a:p>
            <a:pPr lvl="1"/>
            <a:r>
              <a:rPr lang="en-GB"/>
              <a:t>Text level 2</a:t>
            </a:r>
          </a:p>
          <a:p>
            <a:pPr lvl="2"/>
            <a:r>
              <a:rPr lang="en-GB"/>
              <a:t>Text level 3</a:t>
            </a:r>
          </a:p>
          <a:p>
            <a:pPr lvl="3"/>
            <a:r>
              <a:rPr lang="en-GB" err="1"/>
              <a:t>Fbdfgb</a:t>
            </a:r>
            <a:endParaRPr lang="en-GB"/>
          </a:p>
          <a:p>
            <a:pPr lvl="4"/>
            <a:r>
              <a:rPr lang="en-GB" err="1"/>
              <a:t>Dgbsdg</a:t>
            </a:r>
            <a:endParaRPr lang="en-GB"/>
          </a:p>
          <a:p>
            <a:pPr lvl="5"/>
            <a:r>
              <a:rPr lang="en-GB" err="1"/>
              <a:t>Bsdgfb</a:t>
            </a:r>
            <a:endParaRPr lang="en-GB"/>
          </a:p>
          <a:p>
            <a:pPr lvl="6"/>
            <a:r>
              <a:rPr lang="en-GB" err="1"/>
              <a:t>Dgbs</a:t>
            </a:r>
            <a:endParaRPr lang="en-GB"/>
          </a:p>
          <a:p>
            <a:pPr lvl="7"/>
            <a:r>
              <a:rPr lang="en-GB" err="1"/>
              <a:t>Dgfbsdgb</a:t>
            </a:r>
            <a:endParaRPr lang="en-GB"/>
          </a:p>
          <a:p>
            <a:pPr lvl="8"/>
            <a:r>
              <a:rPr lang="en-GB" err="1"/>
              <a:t>Sdgb</a:t>
            </a:r>
            <a:endParaRPr lang="en-GB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DEEF7103-5393-0E44-9B32-F820307C76F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 altLang="ko-KR"/>
              <a:t>Department / Date</a:t>
            </a:r>
          </a:p>
        </p:txBody>
      </p:sp>
      <p:sp>
        <p:nvSpPr>
          <p:cNvPr id="13" name="Titre 5">
            <a:extLst>
              <a:ext uri="{FF2B5EF4-FFF2-40B4-BE49-F238E27FC236}">
                <a16:creationId xmlns:a16="http://schemas.microsoft.com/office/drawing/2014/main" id="{344190CE-9F73-41DE-8EEB-47DDC03BBF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5" y="273657"/>
            <a:ext cx="11699875" cy="250827"/>
          </a:xfrm>
          <a:prstGeom prst="rect">
            <a:avLst/>
          </a:prstGeom>
        </p:spPr>
        <p:txBody>
          <a:bodyPr tIns="0" anchor="ctr" anchorCtr="0"/>
          <a:lstStyle>
            <a:lvl1pPr>
              <a:defRPr sz="2400"/>
            </a:lvl1pPr>
          </a:lstStyle>
          <a:p>
            <a:r>
              <a:rPr lang="en-GB"/>
              <a:t>title</a:t>
            </a:r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C0FA0F95-69E8-44FE-933F-E4AB4110D7B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38127" y="78040"/>
            <a:ext cx="11682412" cy="25082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 b="1" baseline="0">
                <a:solidFill>
                  <a:schemeClr val="tx2"/>
                </a:solidFill>
                <a:latin typeface="renault group" pitchFamily="2" charset="0"/>
                <a:ea typeface="맑은 고딕" panose="020B0503020000020004" pitchFamily="50" charset="-127"/>
              </a:defRPr>
            </a:lvl1pPr>
          </a:lstStyle>
          <a:p>
            <a:pPr lvl="0"/>
            <a:r>
              <a:rPr lang="en-US" altLang="ko-KR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175533919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5B84175-CB4D-E947-A00E-D1C020E75D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52001" y="1006475"/>
            <a:ext cx="3806825" cy="5600700"/>
          </a:xfrm>
          <a:prstGeom prst="rect">
            <a:avLst/>
          </a:prstGeom>
        </p:spPr>
        <p:txBody>
          <a:bodyPr lIns="251999" tIns="251999" rIns="251999" bIns="251999"/>
          <a:lstStyle>
            <a:lvl1pPr marL="177796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Tx/>
              <a:buSzPct val="120000"/>
              <a:buFont typeface="Wingdings" pitchFamily="2" charset="2"/>
              <a:buChar char="§"/>
              <a:tabLst/>
              <a:defRPr lang="en-GB" sz="1800" b="1" baseline="0" dirty="0" smtClean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59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lang="en-GB" sz="1600" baseline="0" dirty="0" smtClean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387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8978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569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364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160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7956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751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796" lvl="0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591" lvl="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387" lvl="2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8978" lvl="3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569" lvl="4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364" lvl="5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160" lvl="6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7956" lvl="7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751" lvl="8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12" name="Espace réservé du contenu 8">
            <a:extLst>
              <a:ext uri="{FF2B5EF4-FFF2-40B4-BE49-F238E27FC236}">
                <a16:creationId xmlns:a16="http://schemas.microsoft.com/office/drawing/2014/main" id="{066F9583-296A-5646-80EF-24B2EB92140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192589" y="1006475"/>
            <a:ext cx="3806825" cy="5600700"/>
          </a:xfrm>
          <a:prstGeom prst="rect">
            <a:avLst/>
          </a:prstGeom>
        </p:spPr>
        <p:txBody>
          <a:bodyPr lIns="251999" tIns="251999" rIns="251999" bIns="251999"/>
          <a:lstStyle>
            <a:lvl1pPr marL="177796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Tx/>
              <a:buSzPct val="120000"/>
              <a:buFont typeface="Wingdings" pitchFamily="2" charset="2"/>
              <a:buChar char="§"/>
              <a:tabLst/>
              <a:defRPr lang="en-GB" sz="1800" b="1" baseline="0" dirty="0" smtClean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59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lang="en-GB" sz="1600" baseline="0" dirty="0" smtClean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387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8978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569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364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160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7956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 smtClean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751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lang="en-GB" sz="1400" b="0" i="0" baseline="0" dirty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796" lvl="0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591" lvl="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387" lvl="2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8978" lvl="3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569" lvl="4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364" lvl="5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160" lvl="6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7956" lvl="7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751" lvl="8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14" name="Espace réservé du contenu 8">
            <a:extLst>
              <a:ext uri="{FF2B5EF4-FFF2-40B4-BE49-F238E27FC236}">
                <a16:creationId xmlns:a16="http://schemas.microsoft.com/office/drawing/2014/main" id="{B559EB44-235A-1E43-9D27-257193CBA04F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8136361" y="1006475"/>
            <a:ext cx="3806825" cy="5600700"/>
          </a:xfrm>
          <a:prstGeom prst="rect">
            <a:avLst/>
          </a:prstGeom>
        </p:spPr>
        <p:txBody>
          <a:bodyPr lIns="251999" tIns="251999" rIns="251999" bIns="251999"/>
          <a:lstStyle>
            <a:lvl1pPr marL="177796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Tx/>
              <a:buSzPct val="120000"/>
              <a:buFont typeface="Wingdings" pitchFamily="2" charset="2"/>
              <a:buChar char="§"/>
              <a:tabLst/>
              <a:defRPr lang="en-GB" sz="1800" b="1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59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lang="en-GB" sz="160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387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pitchFamily="2" charset="2"/>
              <a:buChar char="§"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8978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569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364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160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7956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751" indent="-177796">
              <a:lnSpc>
                <a:spcPct val="100000"/>
              </a:lnSpc>
              <a:spcBef>
                <a:spcPts val="1200"/>
              </a:spcBef>
              <a:buClrTx/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796" marR="0" lvl="0" indent="-177796" algn="l" defTabSz="914377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/>
            </a:pPr>
            <a:r>
              <a:rPr lang="en-GB"/>
              <a:t>Text level 1</a:t>
            </a:r>
          </a:p>
          <a:p>
            <a:pPr marL="355591" lvl="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387" lvl="2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8978" lvl="3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569" lvl="4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364" lvl="5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160" lvl="6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7956" lvl="7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751" lvl="8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7ECD2FBF-F1CC-2C4F-B11C-DE13499493B5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 altLang="ko-KR"/>
              <a:t>Department / Date</a:t>
            </a:r>
          </a:p>
        </p:txBody>
      </p:sp>
      <p:sp>
        <p:nvSpPr>
          <p:cNvPr id="15" name="Titre 5">
            <a:extLst>
              <a:ext uri="{FF2B5EF4-FFF2-40B4-BE49-F238E27FC236}">
                <a16:creationId xmlns:a16="http://schemas.microsoft.com/office/drawing/2014/main" id="{272DE947-2755-4D3F-857F-6FCCF273D3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5" y="273657"/>
            <a:ext cx="11699875" cy="250827"/>
          </a:xfrm>
          <a:prstGeom prst="rect">
            <a:avLst/>
          </a:prstGeom>
        </p:spPr>
        <p:txBody>
          <a:bodyPr tIns="0" anchor="ctr" anchorCtr="0"/>
          <a:lstStyle>
            <a:lvl1pPr>
              <a:defRPr sz="2400"/>
            </a:lvl1pPr>
          </a:lstStyle>
          <a:p>
            <a:r>
              <a:rPr lang="en-GB"/>
              <a:t>title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06F434E2-D465-41E2-867A-9EF307E0AD0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38127" y="78040"/>
            <a:ext cx="11682412" cy="25082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 b="1" baseline="0">
                <a:solidFill>
                  <a:schemeClr val="tx2"/>
                </a:solidFill>
                <a:latin typeface="renault group" pitchFamily="2" charset="0"/>
                <a:ea typeface="맑은 고딕" panose="020B0503020000020004" pitchFamily="50" charset="-127"/>
              </a:defRPr>
            </a:lvl1pPr>
          </a:lstStyle>
          <a:p>
            <a:pPr lvl="0"/>
            <a:r>
              <a:rPr lang="en-US" altLang="ko-KR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424703556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X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5B84175-CB4D-E947-A00E-D1C020E75D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52000" y="1006476"/>
            <a:ext cx="5778501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0" indent="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tx1"/>
              </a:buClr>
              <a:buSzPct val="120000"/>
              <a:buFontTx/>
              <a:buNone/>
              <a:tabLst/>
              <a:defRPr lang="en-GB" sz="1800" b="1" i="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177796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Tx/>
              <a:buNone/>
              <a:tabLst/>
              <a:defRPr lang="en-GB" sz="1600" b="0" i="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355591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Tx/>
              <a:buNone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711182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066773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244569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422364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60016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777956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796" lvl="0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591" lvl="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387" lvl="2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8978" lvl="3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569" lvl="4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364" lvl="5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160" lvl="6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7956" lvl="7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751" lvl="8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10" name="Espace réservé du contenu 8">
            <a:extLst>
              <a:ext uri="{FF2B5EF4-FFF2-40B4-BE49-F238E27FC236}">
                <a16:creationId xmlns:a16="http://schemas.microsoft.com/office/drawing/2014/main" id="{FA82216E-BF22-CB43-A1D7-8394DB4F4E7B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162876" y="1006476"/>
            <a:ext cx="5778501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0" indent="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tx1"/>
              </a:buClr>
              <a:buSzPct val="120000"/>
              <a:buFontTx/>
              <a:buNone/>
              <a:tabLst/>
              <a:defRPr lang="en-GB" sz="1800" b="1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177796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Tx/>
              <a:buNone/>
              <a:tabLst/>
              <a:defRPr lang="en-GB" sz="160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355591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Tx/>
              <a:buNone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711182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066773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244569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422364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60016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777956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796" lvl="0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591" lvl="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387" lvl="2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8978" lvl="3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569" lvl="4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364" lvl="5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160" lvl="6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7956" lvl="7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751" lvl="8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12" name="Espace réservé du contenu 8">
            <a:extLst>
              <a:ext uri="{FF2B5EF4-FFF2-40B4-BE49-F238E27FC236}">
                <a16:creationId xmlns:a16="http://schemas.microsoft.com/office/drawing/2014/main" id="{6A0CB891-18AB-7545-B6B4-976B24A3B6A5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252000" y="3873047"/>
            <a:ext cx="5778501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0" indent="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tx1"/>
              </a:buClr>
              <a:buSzPct val="120000"/>
              <a:buFontTx/>
              <a:buNone/>
              <a:tabLst/>
              <a:defRPr lang="en-GB" sz="1800" b="1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177796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Tx/>
              <a:buNone/>
              <a:tabLst/>
              <a:defRPr lang="en-GB" sz="160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355591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Tx/>
              <a:buNone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711182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066773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244569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422364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60016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777956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796" lvl="0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591" lvl="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387" lvl="2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8978" lvl="3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569" lvl="4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364" lvl="5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160" lvl="6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7956" lvl="7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751" lvl="8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14" name="Espace réservé du contenu 8">
            <a:extLst>
              <a:ext uri="{FF2B5EF4-FFF2-40B4-BE49-F238E27FC236}">
                <a16:creationId xmlns:a16="http://schemas.microsoft.com/office/drawing/2014/main" id="{2F129F28-215F-5645-BDDF-51791B97A231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162876" y="3873047"/>
            <a:ext cx="5778501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0" indent="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tx1"/>
              </a:buClr>
              <a:buSzPct val="120000"/>
              <a:buFontTx/>
              <a:buNone/>
              <a:tabLst/>
              <a:defRPr lang="en-GB" sz="1800" b="1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177796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Tx/>
              <a:buNone/>
              <a:tabLst/>
              <a:defRPr lang="en-GB" sz="160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355591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Tx/>
              <a:buNone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711182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066773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244569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422364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600160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777956" indent="0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Tx/>
              <a:buNone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796" lvl="0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591" lvl="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387" lvl="2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8978" lvl="3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569" lvl="4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364" lvl="5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160" lvl="6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7956" lvl="7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751" lvl="8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9A24323-1987-F64B-A833-3701676E3C7F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lvl1pPr>
              <a:buFontTx/>
              <a:buNone/>
              <a:defRPr/>
            </a:lvl1pPr>
          </a:lstStyle>
          <a:p>
            <a:r>
              <a:rPr lang="en-GB" altLang="ko-KR"/>
              <a:t>Department / Date</a:t>
            </a:r>
          </a:p>
        </p:txBody>
      </p:sp>
      <p:sp>
        <p:nvSpPr>
          <p:cNvPr id="17" name="Titre 5">
            <a:extLst>
              <a:ext uri="{FF2B5EF4-FFF2-40B4-BE49-F238E27FC236}">
                <a16:creationId xmlns:a16="http://schemas.microsoft.com/office/drawing/2014/main" id="{F217688C-FF61-4DA6-878E-B1D3E995E74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5" y="273657"/>
            <a:ext cx="11699875" cy="250827"/>
          </a:xfrm>
          <a:prstGeom prst="rect">
            <a:avLst/>
          </a:prstGeom>
        </p:spPr>
        <p:txBody>
          <a:bodyPr tIns="0" anchor="ctr" anchorCtr="0"/>
          <a:lstStyle>
            <a:lvl1pPr>
              <a:defRPr sz="2400"/>
            </a:lvl1pPr>
          </a:lstStyle>
          <a:p>
            <a:r>
              <a:rPr lang="en-GB"/>
              <a:t>title</a:t>
            </a:r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CED3D53F-C78D-450B-B6CE-764BE4AAE1B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38127" y="78040"/>
            <a:ext cx="11682412" cy="25082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 b="1" baseline="0">
                <a:solidFill>
                  <a:schemeClr val="tx2"/>
                </a:solidFill>
                <a:latin typeface="renault group" pitchFamily="2" charset="0"/>
                <a:ea typeface="맑은 고딕" panose="020B0503020000020004" pitchFamily="50" charset="-127"/>
              </a:defRPr>
            </a:lvl1pPr>
          </a:lstStyle>
          <a:p>
            <a:pPr lvl="0"/>
            <a:r>
              <a:rPr lang="en-US" altLang="ko-KR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275295017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X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5B84175-CB4D-E947-A00E-D1C020E75D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52001" y="1006476"/>
            <a:ext cx="3806825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342891" indent="-342891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Tx/>
              <a:buSzPct val="120000"/>
              <a:buFont typeface="+mj-lt"/>
              <a:buAutoNum type="arabicPeriod"/>
              <a:tabLst/>
              <a:defRPr lang="en-GB" sz="1800" b="1" baseline="0" dirty="0">
                <a:solidFill>
                  <a:schemeClr val="tx1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59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60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387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8978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569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364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160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7956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751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796" lvl="0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591" lvl="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387" lvl="2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8978" lvl="3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569" lvl="4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364" lvl="5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160" lvl="6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7956" lvl="7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751" lvl="8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12" name="Espace réservé du contenu 8">
            <a:extLst>
              <a:ext uri="{FF2B5EF4-FFF2-40B4-BE49-F238E27FC236}">
                <a16:creationId xmlns:a16="http://schemas.microsoft.com/office/drawing/2014/main" id="{066F9583-296A-5646-80EF-24B2EB921407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192589" y="1006476"/>
            <a:ext cx="3806825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177796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tx1"/>
              </a:buClr>
              <a:buSzPct val="120000"/>
              <a:buFont typeface="Wingdings" pitchFamily="2" charset="2"/>
              <a:buChar char="§"/>
              <a:tabLst/>
              <a:defRPr lang="en-GB" sz="1800" b="1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59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60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387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8978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569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364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160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7956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751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796" lvl="0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591" lvl="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387" lvl="2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8978" lvl="3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569" lvl="4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364" lvl="5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160" lvl="6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7956" lvl="7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751" lvl="8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14" name="Espace réservé du contenu 8">
            <a:extLst>
              <a:ext uri="{FF2B5EF4-FFF2-40B4-BE49-F238E27FC236}">
                <a16:creationId xmlns:a16="http://schemas.microsoft.com/office/drawing/2014/main" id="{B559EB44-235A-1E43-9D27-257193CBA04F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8136361" y="1006476"/>
            <a:ext cx="3806825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177796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tx1"/>
              </a:buClr>
              <a:buSzPct val="120000"/>
              <a:buFont typeface="Wingdings" pitchFamily="2" charset="2"/>
              <a:buChar char="§"/>
              <a:tabLst/>
              <a:defRPr lang="en-GB" sz="1800" b="1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59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60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387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8978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569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364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160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7956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751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796" lvl="0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591" lvl="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387" lvl="2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8978" lvl="3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569" lvl="4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364" lvl="5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160" lvl="6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7956" lvl="7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751" lvl="8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10" name="Espace réservé du contenu 8">
            <a:extLst>
              <a:ext uri="{FF2B5EF4-FFF2-40B4-BE49-F238E27FC236}">
                <a16:creationId xmlns:a16="http://schemas.microsoft.com/office/drawing/2014/main" id="{1F3674BA-0581-3B41-AE1F-7D44EAF93747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252001" y="3873047"/>
            <a:ext cx="3806825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177796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tx1"/>
              </a:buClr>
              <a:buSzPct val="120000"/>
              <a:buFont typeface="Wingdings" pitchFamily="2" charset="2"/>
              <a:buChar char="§"/>
              <a:tabLst/>
              <a:defRPr lang="en-GB" sz="1800" b="1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59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60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387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8978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569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364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160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7956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751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796" lvl="0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591" lvl="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387" lvl="2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8978" lvl="3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569" lvl="4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364" lvl="5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160" lvl="6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7956" lvl="7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751" lvl="8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15" name="Espace réservé du contenu 8">
            <a:extLst>
              <a:ext uri="{FF2B5EF4-FFF2-40B4-BE49-F238E27FC236}">
                <a16:creationId xmlns:a16="http://schemas.microsoft.com/office/drawing/2014/main" id="{486B9175-B3D4-AD4F-891E-283D5FED7681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4192589" y="3873047"/>
            <a:ext cx="3806825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177796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tx1"/>
              </a:buClr>
              <a:buSzPct val="120000"/>
              <a:buFont typeface="Wingdings" pitchFamily="2" charset="2"/>
              <a:buChar char="§"/>
              <a:tabLst/>
              <a:defRPr lang="en-GB" sz="1800" b="1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59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60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387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8978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569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364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160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7956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751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796" lvl="0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591" lvl="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387" lvl="2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8978" lvl="3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569" lvl="4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364" lvl="5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160" lvl="6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7956" lvl="7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751" lvl="8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16" name="Espace réservé du contenu 8">
            <a:extLst>
              <a:ext uri="{FF2B5EF4-FFF2-40B4-BE49-F238E27FC236}">
                <a16:creationId xmlns:a16="http://schemas.microsoft.com/office/drawing/2014/main" id="{DCFA84FE-BD14-724F-BC9E-66D2E747FED8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8136361" y="3873047"/>
            <a:ext cx="3806825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177796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tx1"/>
              </a:buClr>
              <a:buSzPct val="120000"/>
              <a:buFont typeface="Wingdings" pitchFamily="2" charset="2"/>
              <a:buChar char="§"/>
              <a:tabLst/>
              <a:defRPr lang="en-GB" sz="1800" b="1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1pPr>
            <a:lvl2pPr marL="35559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600" baseline="0" dirty="0"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2pPr>
            <a:lvl3pPr marL="533387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Wingdings" pitchFamily="2" charset="2"/>
              <a:buChar char="§"/>
              <a:tabLst/>
              <a:defRPr lang="en-GB" sz="14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3pPr>
            <a:lvl4pPr marL="888978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4pPr>
            <a:lvl5pPr marL="1244569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5pPr>
            <a:lvl6pPr marL="1422364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6pPr>
            <a:lvl7pPr marL="1600160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7pPr>
            <a:lvl8pPr marL="1777956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8pPr>
            <a:lvl9pPr marL="1955751" indent="-177796">
              <a:lnSpc>
                <a:spcPct val="100000"/>
              </a:lnSpc>
              <a:spcBef>
                <a:spcPts val="12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b="0" i="0" baseline="0">
                <a:solidFill>
                  <a:schemeClr val="accent2"/>
                </a:solidFill>
                <a:latin typeface="renault group" pitchFamily="2" charset="0"/>
                <a:ea typeface="맑은 고딕" panose="020B0503020000020004" pitchFamily="50" charset="-127"/>
                <a:cs typeface="Arial" panose="020B0604020202020204" pitchFamily="34" charset="0"/>
              </a:defRPr>
            </a:lvl9pPr>
          </a:lstStyle>
          <a:p>
            <a:pPr marL="177796" lvl="0" indent="-177796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</a:pPr>
            <a:r>
              <a:rPr lang="en-GB"/>
              <a:t>Text level 1</a:t>
            </a:r>
          </a:p>
          <a:p>
            <a:pPr marL="355591" lvl="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2</a:t>
            </a:r>
          </a:p>
          <a:p>
            <a:pPr marL="533387" lvl="2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Wingdings" pitchFamily="2" charset="2"/>
              <a:buChar char="§"/>
              <a:tabLst/>
            </a:pPr>
            <a:r>
              <a:rPr lang="en-GB"/>
              <a:t>Text level 3</a:t>
            </a:r>
          </a:p>
          <a:p>
            <a:pPr marL="888978" lvl="3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Fbdfgb</a:t>
            </a:r>
            <a:endParaRPr lang="en-GB"/>
          </a:p>
          <a:p>
            <a:pPr marL="1244569" lvl="4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Dgbsdg</a:t>
            </a:r>
            <a:endParaRPr lang="en-GB"/>
          </a:p>
          <a:p>
            <a:pPr marL="1422364" lvl="5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Bsdgfb</a:t>
            </a:r>
            <a:endParaRPr lang="en-GB"/>
          </a:p>
          <a:p>
            <a:pPr marL="1600160" lvl="6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Dgbs</a:t>
            </a:r>
            <a:endParaRPr lang="en-GB"/>
          </a:p>
          <a:p>
            <a:pPr marL="1777956" lvl="7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Dgfbsdgb</a:t>
            </a:r>
            <a:endParaRPr lang="en-GB"/>
          </a:p>
          <a:p>
            <a:pPr marL="1955751" lvl="8" indent="-177796">
              <a:lnSpc>
                <a:spcPct val="100000"/>
              </a:lnSpc>
              <a:spcBef>
                <a:spcPts val="1200"/>
              </a:spcBef>
              <a:buFont typeface="Wingdings" pitchFamily="2" charset="2"/>
              <a:buChar char="§"/>
              <a:tabLst/>
            </a:pPr>
            <a:r>
              <a:rPr lang="en-GB" err="1"/>
              <a:t>Sdgb</a:t>
            </a:r>
            <a:endParaRPr lang="en-GB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96D429D-0AE5-4C47-B7C7-47174AFDB855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GB" altLang="ko-KR"/>
              <a:t>Department / Date</a:t>
            </a:r>
          </a:p>
        </p:txBody>
      </p:sp>
      <p:sp>
        <p:nvSpPr>
          <p:cNvPr id="19" name="Titre 5">
            <a:extLst>
              <a:ext uri="{FF2B5EF4-FFF2-40B4-BE49-F238E27FC236}">
                <a16:creationId xmlns:a16="http://schemas.microsoft.com/office/drawing/2014/main" id="{1CBD4EA2-5BBF-4CB4-99CD-778E4DC542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5" y="273657"/>
            <a:ext cx="11699875" cy="250827"/>
          </a:xfrm>
          <a:prstGeom prst="rect">
            <a:avLst/>
          </a:prstGeom>
        </p:spPr>
        <p:txBody>
          <a:bodyPr tIns="0" anchor="ctr" anchorCtr="0"/>
          <a:lstStyle>
            <a:lvl1pPr>
              <a:defRPr sz="2400"/>
            </a:lvl1pPr>
          </a:lstStyle>
          <a:p>
            <a:r>
              <a:rPr lang="en-GB"/>
              <a:t>title</a:t>
            </a:r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BD1D9A75-4680-4D9A-9A25-74D9F62A5A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38127" y="78040"/>
            <a:ext cx="11682412" cy="250825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1600" b="1" baseline="0">
                <a:solidFill>
                  <a:schemeClr val="tx2"/>
                </a:solidFill>
                <a:latin typeface="renault group" pitchFamily="2" charset="0"/>
                <a:ea typeface="맑은 고딕" panose="020B0503020000020004" pitchFamily="50" charset="-127"/>
              </a:defRPr>
            </a:lvl1pPr>
          </a:lstStyle>
          <a:p>
            <a:pPr lvl="0"/>
            <a:r>
              <a:rPr lang="en-US" altLang="ko-KR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422026111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54EB235-7CF5-B94D-AD3A-812E1714DF8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altLang="ko-KR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82492002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X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pour une image  8">
            <a:extLst>
              <a:ext uri="{FF2B5EF4-FFF2-40B4-BE49-F238E27FC236}">
                <a16:creationId xmlns:a16="http://schemas.microsoft.com/office/drawing/2014/main" id="{18D2C57D-1C0A-384B-AAC8-C8E7A0E96C2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2"/>
            <a:ext cx="12192000" cy="66071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360000" tIns="2520000" rIns="360000" bIns="360000" anchor="t"/>
          <a:lstStyle>
            <a:lvl1pPr marL="0" indent="0" algn="ctr">
              <a:buNone/>
              <a:defRPr sz="2000">
                <a:latin typeface="NouvelR" pitchFamily="2" charset="0"/>
              </a:defRPr>
            </a:lvl1pPr>
          </a:lstStyle>
          <a:p>
            <a:r>
              <a:rPr lang="en-GB"/>
              <a:t>Image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6B2E49AC-EA01-E141-97A9-B64FBF0C90D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sz="1000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110027819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5B84175-CB4D-E947-A00E-D1C020E75D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55600" y="1405897"/>
            <a:ext cx="11648225" cy="5201277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sz="1800" b="0">
                <a:solidFill>
                  <a:schemeClr val="tx1"/>
                </a:solidFill>
                <a:latin typeface="+mj-lt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600">
                <a:solidFill>
                  <a:schemeClr val="tx1"/>
                </a:solidFill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8890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244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 marL="1422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6pPr>
            <a:lvl7pPr marL="16002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7pPr>
            <a:lvl8pPr marL="17780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8pPr>
            <a:lvl9pPr marL="19558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9pPr>
          </a:lstStyle>
          <a:p>
            <a:r>
              <a:rPr lang="en-GB"/>
              <a:t>Text level 1</a:t>
            </a:r>
          </a:p>
          <a:p>
            <a:pPr lvl="1"/>
            <a:r>
              <a:rPr lang="en-GB"/>
              <a:t>Text level 2</a:t>
            </a:r>
          </a:p>
          <a:p>
            <a:pPr lvl="2"/>
            <a:r>
              <a:rPr lang="en-GB"/>
              <a:t>Text level 3</a:t>
            </a:r>
          </a:p>
          <a:p>
            <a:pPr lvl="3"/>
            <a:r>
              <a:rPr lang="en-GB"/>
              <a:t>Text level 4</a:t>
            </a:r>
          </a:p>
          <a:p>
            <a:pPr lvl="4"/>
            <a:r>
              <a:rPr lang="en-GB"/>
              <a:t>Text level 5</a:t>
            </a:r>
          </a:p>
          <a:p>
            <a:pPr lvl="5"/>
            <a:r>
              <a:rPr lang="en-GB"/>
              <a:t>Text level 6</a:t>
            </a:r>
          </a:p>
          <a:p>
            <a:pPr lvl="6"/>
            <a:r>
              <a:rPr lang="en-GB"/>
              <a:t>Text level 7</a:t>
            </a:r>
          </a:p>
          <a:p>
            <a:pPr lvl="7"/>
            <a:r>
              <a:rPr lang="en-GB"/>
              <a:t>Text level 8</a:t>
            </a:r>
          </a:p>
          <a:p>
            <a:pPr lvl="8"/>
            <a:r>
              <a:rPr lang="en-GB"/>
              <a:t>Text level 9</a:t>
            </a:r>
          </a:p>
        </p:txBody>
      </p:sp>
      <p:sp>
        <p:nvSpPr>
          <p:cNvPr id="11" name="Titre 5">
            <a:extLst>
              <a:ext uri="{FF2B5EF4-FFF2-40B4-BE49-F238E27FC236}">
                <a16:creationId xmlns:a16="http://schemas.microsoft.com/office/drawing/2014/main" id="{452511EF-AE31-B34A-8C9E-8A017164E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22251"/>
            <a:ext cx="11699874" cy="250826"/>
          </a:xfrm>
          <a:prstGeom prst="rect">
            <a:avLst/>
          </a:prstGeom>
        </p:spPr>
        <p:txBody>
          <a:bodyPr tIns="0" anchor="t" anchorCtr="0"/>
          <a:lstStyle/>
          <a:p>
            <a:r>
              <a:rPr lang="en-GB"/>
              <a:t>Title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54053C18-C238-5A44-9180-283ACB1F8AA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sz="1000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173704456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X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5">
            <a:extLst>
              <a:ext uri="{FF2B5EF4-FFF2-40B4-BE49-F238E27FC236}">
                <a16:creationId xmlns:a16="http://schemas.microsoft.com/office/drawing/2014/main" id="{452511EF-AE31-B34A-8C9E-8A017164E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22251"/>
            <a:ext cx="11699874" cy="250826"/>
          </a:xfrm>
          <a:prstGeom prst="rect">
            <a:avLst/>
          </a:prstGeom>
        </p:spPr>
        <p:txBody>
          <a:bodyPr tIns="0" anchor="t" anchorCtr="0"/>
          <a:lstStyle/>
          <a:p>
            <a:r>
              <a:rPr lang="en-GB"/>
              <a:t>Title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DEEF7103-5393-0E44-9B32-F820307C76FB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 sz="1000"/>
              <a:t>Department / Date</a:t>
            </a:r>
          </a:p>
        </p:txBody>
      </p:sp>
      <p:sp>
        <p:nvSpPr>
          <p:cNvPr id="7" name="Espace réservé du contenu 8">
            <a:extLst>
              <a:ext uri="{FF2B5EF4-FFF2-40B4-BE49-F238E27FC236}">
                <a16:creationId xmlns:a16="http://schemas.microsoft.com/office/drawing/2014/main" id="{BB202148-0ED1-40E5-9A6E-8ED28E8370C4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52000" y="1006475"/>
            <a:ext cx="5776901" cy="56007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sz="1800" b="0">
                <a:solidFill>
                  <a:schemeClr val="tx1"/>
                </a:solidFill>
                <a:latin typeface="+mj-lt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600">
                <a:solidFill>
                  <a:schemeClr val="tx1"/>
                </a:solidFill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8890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244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 marL="1422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6pPr>
            <a:lvl7pPr marL="16002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7pPr>
            <a:lvl8pPr marL="17780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8pPr>
            <a:lvl9pPr marL="19558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9pPr>
          </a:lstStyle>
          <a:p>
            <a:r>
              <a:rPr lang="en-GB"/>
              <a:t>Text level 1</a:t>
            </a:r>
          </a:p>
          <a:p>
            <a:pPr lvl="1"/>
            <a:r>
              <a:rPr lang="en-GB"/>
              <a:t>Text level 2</a:t>
            </a:r>
          </a:p>
          <a:p>
            <a:pPr lvl="2"/>
            <a:r>
              <a:rPr lang="en-GB"/>
              <a:t>Text level 3</a:t>
            </a:r>
          </a:p>
          <a:p>
            <a:pPr lvl="3"/>
            <a:r>
              <a:rPr lang="en-GB"/>
              <a:t>Text level 4</a:t>
            </a:r>
          </a:p>
          <a:p>
            <a:pPr lvl="4"/>
            <a:r>
              <a:rPr lang="en-GB"/>
              <a:t>Text level 5</a:t>
            </a:r>
          </a:p>
          <a:p>
            <a:pPr lvl="5"/>
            <a:r>
              <a:rPr lang="en-GB"/>
              <a:t>Text level 6</a:t>
            </a:r>
          </a:p>
          <a:p>
            <a:pPr lvl="6"/>
            <a:r>
              <a:rPr lang="en-GB"/>
              <a:t>Text level 7</a:t>
            </a:r>
          </a:p>
          <a:p>
            <a:pPr lvl="7"/>
            <a:r>
              <a:rPr lang="en-GB"/>
              <a:t>Text level 8</a:t>
            </a:r>
          </a:p>
          <a:p>
            <a:pPr lvl="8"/>
            <a:r>
              <a:rPr lang="en-GB"/>
              <a:t>Text level 9</a:t>
            </a:r>
          </a:p>
        </p:txBody>
      </p:sp>
      <p:sp>
        <p:nvSpPr>
          <p:cNvPr id="8" name="Espace réservé du contenu 8">
            <a:extLst>
              <a:ext uri="{FF2B5EF4-FFF2-40B4-BE49-F238E27FC236}">
                <a16:creationId xmlns:a16="http://schemas.microsoft.com/office/drawing/2014/main" id="{B9029706-2028-4E83-BD0B-0B0D256FD49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163200" y="1006475"/>
            <a:ext cx="5776901" cy="56007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sz="1800" b="0">
                <a:solidFill>
                  <a:schemeClr val="tx1"/>
                </a:solidFill>
                <a:latin typeface="+mj-lt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600">
                <a:solidFill>
                  <a:schemeClr val="tx1"/>
                </a:solidFill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8890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244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 marL="1422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6pPr>
            <a:lvl7pPr marL="16002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7pPr>
            <a:lvl8pPr marL="17780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8pPr>
            <a:lvl9pPr marL="19558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9pPr>
          </a:lstStyle>
          <a:p>
            <a:r>
              <a:rPr lang="en-GB"/>
              <a:t>Text level 1</a:t>
            </a:r>
          </a:p>
          <a:p>
            <a:pPr lvl="1"/>
            <a:r>
              <a:rPr lang="en-GB"/>
              <a:t>Text level 2</a:t>
            </a:r>
          </a:p>
          <a:p>
            <a:pPr lvl="2"/>
            <a:r>
              <a:rPr lang="en-GB"/>
              <a:t>Text level 3</a:t>
            </a:r>
          </a:p>
          <a:p>
            <a:pPr lvl="3"/>
            <a:r>
              <a:rPr lang="en-GB"/>
              <a:t>Text level 4</a:t>
            </a:r>
          </a:p>
          <a:p>
            <a:pPr lvl="4"/>
            <a:r>
              <a:rPr lang="en-GB"/>
              <a:t>Text level 5</a:t>
            </a:r>
          </a:p>
          <a:p>
            <a:pPr lvl="5"/>
            <a:r>
              <a:rPr lang="en-GB"/>
              <a:t>Text level 6</a:t>
            </a:r>
          </a:p>
          <a:p>
            <a:pPr lvl="6"/>
            <a:r>
              <a:rPr lang="en-GB"/>
              <a:t>Text level 7</a:t>
            </a:r>
          </a:p>
          <a:p>
            <a:pPr lvl="7"/>
            <a:r>
              <a:rPr lang="en-GB"/>
              <a:t>Text level 8</a:t>
            </a:r>
          </a:p>
          <a:p>
            <a:pPr lvl="8"/>
            <a:r>
              <a:rPr lang="en-GB"/>
              <a:t>Text level 9</a:t>
            </a:r>
          </a:p>
        </p:txBody>
      </p:sp>
    </p:spTree>
    <p:extLst>
      <p:ext uri="{BB962C8B-B14F-4D97-AF65-F5344CB8AC3E}">
        <p14:creationId xmlns:p14="http://schemas.microsoft.com/office/powerpoint/2010/main" val="11831141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EB1373F-61C1-6143-B5FB-169ACAD2CDFB}"/>
              </a:ext>
            </a:extLst>
          </p:cNvPr>
          <p:cNvSpPr>
            <a:spLocks noGrp="1"/>
          </p:cNvSpPr>
          <p:nvPr userDrawn="1">
            <p:ph type="ftr" sz="quarter" idx="12"/>
          </p:nvPr>
        </p:nvSpPr>
        <p:spPr>
          <a:xfrm>
            <a:off x="250825" y="6109985"/>
            <a:ext cx="11687175" cy="250825"/>
          </a:xfrm>
          <a:prstGeom prst="rect">
            <a:avLst/>
          </a:prstGeom>
        </p:spPr>
        <p:txBody>
          <a:bodyPr lIns="234000" tIns="0" rIns="251999" bIns="0" anchor="ctr" anchorCtr="0"/>
          <a:lstStyle>
            <a:lvl1pPr>
              <a:defRPr/>
            </a:lvl1pPr>
            <a:lvl3pPr>
              <a:defRPr lang="fr-FR" sz="1100" kern="1200" cap="all" baseline="0" smtClean="0">
                <a:solidFill>
                  <a:schemeClr val="bg1"/>
                </a:solidFill>
                <a:latin typeface="Renault Group" pitchFamily="2" charset="0"/>
                <a:ea typeface="+mn-ea"/>
                <a:cs typeface="+mn-cs"/>
              </a:defRPr>
            </a:lvl3pPr>
          </a:lstStyle>
          <a:p>
            <a:pPr marL="7938" lvl="2">
              <a:lnSpc>
                <a:spcPct val="200000"/>
              </a:lnSpc>
              <a:spcBef>
                <a:spcPts val="500"/>
              </a:spcBef>
            </a:pPr>
            <a:r>
              <a:rPr lang="en-GB"/>
              <a:t>Department / Date</a:t>
            </a:r>
          </a:p>
        </p:txBody>
      </p:sp>
      <p:sp>
        <p:nvSpPr>
          <p:cNvPr id="9" name="Espace réservé du texte 10">
            <a:extLst>
              <a:ext uri="{FF2B5EF4-FFF2-40B4-BE49-F238E27FC236}">
                <a16:creationId xmlns:a16="http://schemas.microsoft.com/office/drawing/2014/main" id="{67D772FE-EDF9-2743-864F-1931377CAE3D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250825" y="4976674"/>
            <a:ext cx="11687175" cy="1026000"/>
          </a:xfrm>
          <a:prstGeom prst="rect">
            <a:avLst/>
          </a:prstGeom>
        </p:spPr>
        <p:txBody>
          <a:bodyPr lIns="234000" tIns="0" rIns="234000" bIns="0" anchor="t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3200" b="0" cap="none" baseline="0">
                <a:solidFill>
                  <a:schemeClr val="bg1"/>
                </a:solidFill>
                <a:latin typeface="Renault Group" pitchFamily="2" charset="0"/>
              </a:defRPr>
            </a:lvl1pPr>
            <a:lvl2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 sz="1400" cap="all" baseline="0">
                <a:solidFill>
                  <a:schemeClr val="bg1"/>
                </a:solidFill>
                <a:latin typeface="Renault Group" pitchFamily="2" charset="0"/>
              </a:defRPr>
            </a:lvl2pPr>
            <a:lvl3pPr marL="7938" indent="0">
              <a:lnSpc>
                <a:spcPct val="200000"/>
              </a:lnSpc>
              <a:buNone/>
              <a:tabLst/>
              <a:defRPr lang="fr-FR" sz="1200" kern="1200" cap="all" baseline="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</a:lstStyle>
          <a:p>
            <a:r>
              <a:rPr lang="en-GB" noProof="0"/>
              <a:t>Presentation title</a:t>
            </a:r>
          </a:p>
          <a:p>
            <a:pPr lvl="1"/>
            <a:r>
              <a:rPr lang="en-GB" noProof="0"/>
              <a:t>Presentation subtitle</a:t>
            </a:r>
          </a:p>
        </p:txBody>
      </p:sp>
      <p:pic>
        <p:nvPicPr>
          <p:cNvPr id="21" name="Graphique 20">
            <a:extLst>
              <a:ext uri="{FF2B5EF4-FFF2-40B4-BE49-F238E27FC236}">
                <a16:creationId xmlns:a16="http://schemas.microsoft.com/office/drawing/2014/main" id="{ABF43E5A-03D1-624A-A6C4-8A6FAA86F72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82600" y="501650"/>
            <a:ext cx="1792800" cy="809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751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316">
          <p15:clr>
            <a:srgbClr val="547EBF"/>
          </p15:clr>
        </p15:guide>
        <p15:guide id="2" orient="horz" pos="4000">
          <p15:clr>
            <a:srgbClr val="547EBF"/>
          </p15:clr>
        </p15:guide>
        <p15:guide id="3" pos="7362">
          <p15:clr>
            <a:srgbClr val="547EBF"/>
          </p15:clr>
        </p15:guide>
      </p15:sldGuideLst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5">
            <a:extLst>
              <a:ext uri="{FF2B5EF4-FFF2-40B4-BE49-F238E27FC236}">
                <a16:creationId xmlns:a16="http://schemas.microsoft.com/office/drawing/2014/main" id="{452511EF-AE31-B34A-8C9E-8A017164E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22251"/>
            <a:ext cx="11699874" cy="250826"/>
          </a:xfrm>
          <a:prstGeom prst="rect">
            <a:avLst/>
          </a:prstGeom>
        </p:spPr>
        <p:txBody>
          <a:bodyPr tIns="0" anchor="t" anchorCtr="0"/>
          <a:lstStyle/>
          <a:p>
            <a:r>
              <a:rPr lang="en-GB"/>
              <a:t>Title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7ECD2FBF-F1CC-2C4F-B11C-DE13499493B5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 sz="1000"/>
              <a:t>Department / Date</a:t>
            </a:r>
          </a:p>
        </p:txBody>
      </p:sp>
      <p:sp>
        <p:nvSpPr>
          <p:cNvPr id="7" name="Espace réservé du contenu 8">
            <a:extLst>
              <a:ext uri="{FF2B5EF4-FFF2-40B4-BE49-F238E27FC236}">
                <a16:creationId xmlns:a16="http://schemas.microsoft.com/office/drawing/2014/main" id="{97587AE7-2E59-4FDF-A79D-9D4242B56CE7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52000" y="1006475"/>
            <a:ext cx="3805200" cy="56007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sz="1800" b="0">
                <a:solidFill>
                  <a:schemeClr val="tx1"/>
                </a:solidFill>
                <a:latin typeface="+mj-lt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600">
                <a:solidFill>
                  <a:schemeClr val="tx1"/>
                </a:solidFill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8890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244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 marL="1422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6pPr>
            <a:lvl7pPr marL="16002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7pPr>
            <a:lvl8pPr marL="17780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8pPr>
            <a:lvl9pPr marL="19558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9pPr>
          </a:lstStyle>
          <a:p>
            <a:r>
              <a:rPr lang="en-GB"/>
              <a:t>Text level 1</a:t>
            </a:r>
          </a:p>
          <a:p>
            <a:pPr lvl="1"/>
            <a:r>
              <a:rPr lang="en-GB"/>
              <a:t>Text level 2</a:t>
            </a:r>
          </a:p>
          <a:p>
            <a:pPr lvl="2"/>
            <a:r>
              <a:rPr lang="en-GB"/>
              <a:t>Text level 3</a:t>
            </a:r>
          </a:p>
          <a:p>
            <a:pPr lvl="3"/>
            <a:r>
              <a:rPr lang="en-GB"/>
              <a:t>Text level 4</a:t>
            </a:r>
          </a:p>
          <a:p>
            <a:pPr lvl="4"/>
            <a:r>
              <a:rPr lang="en-GB"/>
              <a:t>Text level 5</a:t>
            </a:r>
          </a:p>
          <a:p>
            <a:pPr lvl="5"/>
            <a:r>
              <a:rPr lang="en-GB"/>
              <a:t>Text level 6</a:t>
            </a:r>
          </a:p>
          <a:p>
            <a:pPr lvl="6"/>
            <a:r>
              <a:rPr lang="en-GB"/>
              <a:t>Text level 7</a:t>
            </a:r>
          </a:p>
          <a:p>
            <a:pPr lvl="7"/>
            <a:r>
              <a:rPr lang="en-GB"/>
              <a:t>Text level 8</a:t>
            </a:r>
          </a:p>
          <a:p>
            <a:pPr lvl="8"/>
            <a:r>
              <a:rPr lang="en-GB"/>
              <a:t>Text level 9</a:t>
            </a:r>
          </a:p>
        </p:txBody>
      </p:sp>
      <p:sp>
        <p:nvSpPr>
          <p:cNvPr id="8" name="Espace réservé du contenu 8">
            <a:extLst>
              <a:ext uri="{FF2B5EF4-FFF2-40B4-BE49-F238E27FC236}">
                <a16:creationId xmlns:a16="http://schemas.microsoft.com/office/drawing/2014/main" id="{322A4D3C-1E10-42A3-9177-62AE3C0CDE1E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4194000" y="1006475"/>
            <a:ext cx="3805200" cy="56007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sz="1800" b="0">
                <a:solidFill>
                  <a:schemeClr val="tx1"/>
                </a:solidFill>
                <a:latin typeface="+mj-lt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600">
                <a:solidFill>
                  <a:schemeClr val="tx1"/>
                </a:solidFill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8890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244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 marL="1422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6pPr>
            <a:lvl7pPr marL="16002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7pPr>
            <a:lvl8pPr marL="17780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8pPr>
            <a:lvl9pPr marL="19558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9pPr>
          </a:lstStyle>
          <a:p>
            <a:r>
              <a:rPr lang="en-GB"/>
              <a:t>Text level 1</a:t>
            </a:r>
          </a:p>
          <a:p>
            <a:pPr lvl="1"/>
            <a:r>
              <a:rPr lang="en-GB"/>
              <a:t>Text level 2</a:t>
            </a:r>
          </a:p>
          <a:p>
            <a:pPr lvl="2"/>
            <a:r>
              <a:rPr lang="en-GB"/>
              <a:t>Text level 3</a:t>
            </a:r>
          </a:p>
          <a:p>
            <a:pPr lvl="3"/>
            <a:r>
              <a:rPr lang="en-GB"/>
              <a:t>Text level 4</a:t>
            </a:r>
          </a:p>
          <a:p>
            <a:pPr lvl="4"/>
            <a:r>
              <a:rPr lang="en-GB"/>
              <a:t>Text level 5</a:t>
            </a:r>
          </a:p>
          <a:p>
            <a:pPr lvl="5"/>
            <a:r>
              <a:rPr lang="en-GB"/>
              <a:t>Text level 6</a:t>
            </a:r>
          </a:p>
          <a:p>
            <a:pPr lvl="6"/>
            <a:r>
              <a:rPr lang="en-GB"/>
              <a:t>Text level 7</a:t>
            </a:r>
          </a:p>
          <a:p>
            <a:pPr lvl="7"/>
            <a:r>
              <a:rPr lang="en-GB"/>
              <a:t>Text level 8</a:t>
            </a:r>
          </a:p>
          <a:p>
            <a:pPr lvl="8"/>
            <a:r>
              <a:rPr lang="en-GB"/>
              <a:t>Text level 9</a:t>
            </a:r>
          </a:p>
        </p:txBody>
      </p:sp>
      <p:sp>
        <p:nvSpPr>
          <p:cNvPr id="10" name="Espace réservé du contenu 8">
            <a:extLst>
              <a:ext uri="{FF2B5EF4-FFF2-40B4-BE49-F238E27FC236}">
                <a16:creationId xmlns:a16="http://schemas.microsoft.com/office/drawing/2014/main" id="{6B323E0D-BF1C-4039-95D4-D44C116DCA0F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8136000" y="1006475"/>
            <a:ext cx="3805200" cy="56007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sz="1800" b="0">
                <a:solidFill>
                  <a:schemeClr val="tx1"/>
                </a:solidFill>
                <a:latin typeface="+mj-lt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600">
                <a:solidFill>
                  <a:schemeClr val="tx1"/>
                </a:solidFill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8890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244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 marL="1422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6pPr>
            <a:lvl7pPr marL="16002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7pPr>
            <a:lvl8pPr marL="17780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8pPr>
            <a:lvl9pPr marL="19558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9pPr>
          </a:lstStyle>
          <a:p>
            <a:r>
              <a:rPr lang="en-GB"/>
              <a:t>Text level 1</a:t>
            </a:r>
          </a:p>
          <a:p>
            <a:pPr lvl="1"/>
            <a:r>
              <a:rPr lang="en-GB"/>
              <a:t>Text level 2</a:t>
            </a:r>
          </a:p>
          <a:p>
            <a:pPr lvl="2"/>
            <a:r>
              <a:rPr lang="en-GB"/>
              <a:t>Text level 3</a:t>
            </a:r>
          </a:p>
          <a:p>
            <a:pPr lvl="3"/>
            <a:r>
              <a:rPr lang="en-GB"/>
              <a:t>Text level 4</a:t>
            </a:r>
          </a:p>
          <a:p>
            <a:pPr lvl="4"/>
            <a:r>
              <a:rPr lang="en-GB"/>
              <a:t>Text level 5</a:t>
            </a:r>
          </a:p>
          <a:p>
            <a:pPr lvl="5"/>
            <a:r>
              <a:rPr lang="en-GB"/>
              <a:t>Text level 6</a:t>
            </a:r>
          </a:p>
          <a:p>
            <a:pPr lvl="6"/>
            <a:r>
              <a:rPr lang="en-GB"/>
              <a:t>Text level 7</a:t>
            </a:r>
          </a:p>
          <a:p>
            <a:pPr lvl="7"/>
            <a:r>
              <a:rPr lang="en-GB"/>
              <a:t>Text level 8</a:t>
            </a:r>
          </a:p>
          <a:p>
            <a:pPr lvl="8"/>
            <a:r>
              <a:rPr lang="en-GB"/>
              <a:t>Text level 9</a:t>
            </a:r>
          </a:p>
        </p:txBody>
      </p:sp>
    </p:spTree>
    <p:extLst>
      <p:ext uri="{BB962C8B-B14F-4D97-AF65-F5344CB8AC3E}">
        <p14:creationId xmlns:p14="http://schemas.microsoft.com/office/powerpoint/2010/main" val="29144752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X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5">
            <a:extLst>
              <a:ext uri="{FF2B5EF4-FFF2-40B4-BE49-F238E27FC236}">
                <a16:creationId xmlns:a16="http://schemas.microsoft.com/office/drawing/2014/main" id="{452511EF-AE31-B34A-8C9E-8A017164E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22251"/>
            <a:ext cx="11699874" cy="250826"/>
          </a:xfrm>
          <a:prstGeom prst="rect">
            <a:avLst/>
          </a:prstGeom>
        </p:spPr>
        <p:txBody>
          <a:bodyPr tIns="0" anchor="t" anchorCtr="0"/>
          <a:lstStyle/>
          <a:p>
            <a:r>
              <a:rPr lang="en-GB"/>
              <a:t>Title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9A24323-1987-F64B-A833-3701676E3C7F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GB" sz="1000"/>
              <a:t>Department / Date</a:t>
            </a:r>
          </a:p>
        </p:txBody>
      </p:sp>
      <p:sp>
        <p:nvSpPr>
          <p:cNvPr id="8" name="Espace réservé du contenu 8">
            <a:extLst>
              <a:ext uri="{FF2B5EF4-FFF2-40B4-BE49-F238E27FC236}">
                <a16:creationId xmlns:a16="http://schemas.microsoft.com/office/drawing/2014/main" id="{1995F7A8-7C7B-4FDD-BEEF-C7EFFBD0AB7B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52000" y="1006475"/>
            <a:ext cx="5776901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sz="1800" b="0">
                <a:solidFill>
                  <a:schemeClr val="tx1"/>
                </a:solidFill>
                <a:latin typeface="+mj-lt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600">
                <a:solidFill>
                  <a:schemeClr val="tx1"/>
                </a:solidFill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8890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244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 marL="1422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6pPr>
            <a:lvl7pPr marL="16002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7pPr>
            <a:lvl8pPr marL="17780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8pPr>
            <a:lvl9pPr marL="19558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9pPr>
          </a:lstStyle>
          <a:p>
            <a:r>
              <a:rPr lang="en-GB"/>
              <a:t>Text level 1</a:t>
            </a:r>
          </a:p>
          <a:p>
            <a:pPr lvl="1"/>
            <a:r>
              <a:rPr lang="en-GB"/>
              <a:t>Text level 2</a:t>
            </a:r>
          </a:p>
          <a:p>
            <a:pPr lvl="2"/>
            <a:r>
              <a:rPr lang="en-GB"/>
              <a:t>Text level 3</a:t>
            </a:r>
          </a:p>
          <a:p>
            <a:pPr lvl="3"/>
            <a:r>
              <a:rPr lang="en-GB"/>
              <a:t>Text level 4</a:t>
            </a:r>
          </a:p>
          <a:p>
            <a:pPr lvl="4"/>
            <a:r>
              <a:rPr lang="en-GB"/>
              <a:t>Text level 5</a:t>
            </a:r>
          </a:p>
          <a:p>
            <a:pPr lvl="5"/>
            <a:r>
              <a:rPr lang="en-GB"/>
              <a:t>Text level 6</a:t>
            </a:r>
          </a:p>
          <a:p>
            <a:pPr lvl="6"/>
            <a:r>
              <a:rPr lang="en-GB"/>
              <a:t>Text level 7</a:t>
            </a:r>
          </a:p>
          <a:p>
            <a:pPr lvl="7"/>
            <a:r>
              <a:rPr lang="en-GB"/>
              <a:t>Text level 8</a:t>
            </a:r>
          </a:p>
          <a:p>
            <a:pPr lvl="8"/>
            <a:r>
              <a:rPr lang="en-GB"/>
              <a:t>Text level 9</a:t>
            </a:r>
          </a:p>
        </p:txBody>
      </p:sp>
      <p:sp>
        <p:nvSpPr>
          <p:cNvPr id="13" name="Espace réservé du contenu 8">
            <a:extLst>
              <a:ext uri="{FF2B5EF4-FFF2-40B4-BE49-F238E27FC236}">
                <a16:creationId xmlns:a16="http://schemas.microsoft.com/office/drawing/2014/main" id="{571FEB13-8AEE-474E-9945-F936461AD072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163200" y="1006475"/>
            <a:ext cx="5776901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sz="1800" b="0">
                <a:solidFill>
                  <a:schemeClr val="tx1"/>
                </a:solidFill>
                <a:latin typeface="+mj-lt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600">
                <a:solidFill>
                  <a:schemeClr val="tx1"/>
                </a:solidFill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8890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244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 marL="1422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6pPr>
            <a:lvl7pPr marL="16002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7pPr>
            <a:lvl8pPr marL="17780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8pPr>
            <a:lvl9pPr marL="19558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9pPr>
          </a:lstStyle>
          <a:p>
            <a:r>
              <a:rPr lang="en-GB"/>
              <a:t>Text level 1</a:t>
            </a:r>
          </a:p>
          <a:p>
            <a:pPr lvl="1"/>
            <a:r>
              <a:rPr lang="en-GB"/>
              <a:t>Text level 2</a:t>
            </a:r>
          </a:p>
          <a:p>
            <a:pPr lvl="2"/>
            <a:r>
              <a:rPr lang="en-GB"/>
              <a:t>Text level 3</a:t>
            </a:r>
          </a:p>
          <a:p>
            <a:pPr lvl="3"/>
            <a:r>
              <a:rPr lang="en-GB"/>
              <a:t>Text level 4</a:t>
            </a:r>
          </a:p>
          <a:p>
            <a:pPr lvl="4"/>
            <a:r>
              <a:rPr lang="en-GB"/>
              <a:t>Text level 5</a:t>
            </a:r>
          </a:p>
          <a:p>
            <a:pPr lvl="5"/>
            <a:r>
              <a:rPr lang="en-GB"/>
              <a:t>Text level 6</a:t>
            </a:r>
          </a:p>
          <a:p>
            <a:pPr lvl="6"/>
            <a:r>
              <a:rPr lang="en-GB"/>
              <a:t>Text level 7</a:t>
            </a:r>
          </a:p>
          <a:p>
            <a:pPr lvl="7"/>
            <a:r>
              <a:rPr lang="en-GB"/>
              <a:t>Text level 8</a:t>
            </a:r>
          </a:p>
          <a:p>
            <a:pPr lvl="8"/>
            <a:r>
              <a:rPr lang="en-GB"/>
              <a:t>Text level 9</a:t>
            </a:r>
          </a:p>
        </p:txBody>
      </p:sp>
      <p:sp>
        <p:nvSpPr>
          <p:cNvPr id="15" name="Espace réservé du contenu 8">
            <a:extLst>
              <a:ext uri="{FF2B5EF4-FFF2-40B4-BE49-F238E27FC236}">
                <a16:creationId xmlns:a16="http://schemas.microsoft.com/office/drawing/2014/main" id="{3E9E5DE0-5098-4A45-979F-643755745005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252000" y="3873500"/>
            <a:ext cx="5776901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sz="1800" b="0">
                <a:solidFill>
                  <a:schemeClr val="tx1"/>
                </a:solidFill>
                <a:latin typeface="+mj-lt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600">
                <a:solidFill>
                  <a:schemeClr val="tx1"/>
                </a:solidFill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8890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244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 marL="1422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6pPr>
            <a:lvl7pPr marL="16002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7pPr>
            <a:lvl8pPr marL="17780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8pPr>
            <a:lvl9pPr marL="19558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9pPr>
          </a:lstStyle>
          <a:p>
            <a:r>
              <a:rPr lang="en-GB"/>
              <a:t>Text level 1</a:t>
            </a:r>
          </a:p>
          <a:p>
            <a:pPr lvl="1"/>
            <a:r>
              <a:rPr lang="en-GB"/>
              <a:t>Text level 2</a:t>
            </a:r>
          </a:p>
          <a:p>
            <a:pPr lvl="2"/>
            <a:r>
              <a:rPr lang="en-GB"/>
              <a:t>Text level 3</a:t>
            </a:r>
          </a:p>
          <a:p>
            <a:pPr lvl="3"/>
            <a:r>
              <a:rPr lang="en-GB"/>
              <a:t>Text level 4</a:t>
            </a:r>
          </a:p>
          <a:p>
            <a:pPr lvl="4"/>
            <a:r>
              <a:rPr lang="en-GB"/>
              <a:t>Text level 5</a:t>
            </a:r>
          </a:p>
          <a:p>
            <a:pPr lvl="5"/>
            <a:r>
              <a:rPr lang="en-GB"/>
              <a:t>Text level 6</a:t>
            </a:r>
          </a:p>
          <a:p>
            <a:pPr lvl="6"/>
            <a:r>
              <a:rPr lang="en-GB"/>
              <a:t>Text level 7</a:t>
            </a:r>
          </a:p>
          <a:p>
            <a:pPr lvl="7"/>
            <a:r>
              <a:rPr lang="en-GB"/>
              <a:t>Text level 8</a:t>
            </a:r>
          </a:p>
          <a:p>
            <a:pPr lvl="8"/>
            <a:r>
              <a:rPr lang="en-GB"/>
              <a:t>Text level 9</a:t>
            </a:r>
          </a:p>
        </p:txBody>
      </p:sp>
      <p:sp>
        <p:nvSpPr>
          <p:cNvPr id="16" name="Espace réservé du contenu 8">
            <a:extLst>
              <a:ext uri="{FF2B5EF4-FFF2-40B4-BE49-F238E27FC236}">
                <a16:creationId xmlns:a16="http://schemas.microsoft.com/office/drawing/2014/main" id="{A5FFEFD9-08F6-4EF0-BDDA-DBBB0DAFCBAE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6163200" y="3873500"/>
            <a:ext cx="5776901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sz="1800" b="0">
                <a:solidFill>
                  <a:schemeClr val="tx1"/>
                </a:solidFill>
                <a:latin typeface="+mj-lt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600">
                <a:solidFill>
                  <a:schemeClr val="tx1"/>
                </a:solidFill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8890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244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 marL="1422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6pPr>
            <a:lvl7pPr marL="16002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7pPr>
            <a:lvl8pPr marL="17780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8pPr>
            <a:lvl9pPr marL="19558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9pPr>
          </a:lstStyle>
          <a:p>
            <a:r>
              <a:rPr lang="en-GB"/>
              <a:t>Text level 1</a:t>
            </a:r>
          </a:p>
          <a:p>
            <a:pPr lvl="1"/>
            <a:r>
              <a:rPr lang="en-GB"/>
              <a:t>Text level 2</a:t>
            </a:r>
          </a:p>
          <a:p>
            <a:pPr lvl="2"/>
            <a:r>
              <a:rPr lang="en-GB"/>
              <a:t>Text level 3</a:t>
            </a:r>
          </a:p>
          <a:p>
            <a:pPr lvl="3"/>
            <a:r>
              <a:rPr lang="en-GB"/>
              <a:t>Text level 4</a:t>
            </a:r>
          </a:p>
          <a:p>
            <a:pPr lvl="4"/>
            <a:r>
              <a:rPr lang="en-GB"/>
              <a:t>Text level 5</a:t>
            </a:r>
          </a:p>
          <a:p>
            <a:pPr lvl="5"/>
            <a:r>
              <a:rPr lang="en-GB"/>
              <a:t>Text level 6</a:t>
            </a:r>
          </a:p>
          <a:p>
            <a:pPr lvl="6"/>
            <a:r>
              <a:rPr lang="en-GB"/>
              <a:t>Text level 7</a:t>
            </a:r>
          </a:p>
          <a:p>
            <a:pPr lvl="7"/>
            <a:r>
              <a:rPr lang="en-GB"/>
              <a:t>Text level 8</a:t>
            </a:r>
          </a:p>
          <a:p>
            <a:pPr lvl="8"/>
            <a:r>
              <a:rPr lang="en-GB"/>
              <a:t>Text level 9</a:t>
            </a:r>
          </a:p>
        </p:txBody>
      </p:sp>
    </p:spTree>
    <p:extLst>
      <p:ext uri="{BB962C8B-B14F-4D97-AF65-F5344CB8AC3E}">
        <p14:creationId xmlns:p14="http://schemas.microsoft.com/office/powerpoint/2010/main" val="348502212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DIA X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5">
            <a:extLst>
              <a:ext uri="{FF2B5EF4-FFF2-40B4-BE49-F238E27FC236}">
                <a16:creationId xmlns:a16="http://schemas.microsoft.com/office/drawing/2014/main" id="{452511EF-AE31-B34A-8C9E-8A017164E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22251"/>
            <a:ext cx="11699874" cy="250826"/>
          </a:xfrm>
          <a:prstGeom prst="rect">
            <a:avLst/>
          </a:prstGeom>
        </p:spPr>
        <p:txBody>
          <a:bodyPr tIns="0" anchor="t" anchorCtr="0"/>
          <a:lstStyle/>
          <a:p>
            <a:r>
              <a:rPr lang="en-GB"/>
              <a:t>Title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C96D429D-0AE5-4C47-B7C7-47174AFDB855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GB" sz="1000"/>
              <a:t>Department / Date</a:t>
            </a:r>
          </a:p>
        </p:txBody>
      </p:sp>
      <p:sp>
        <p:nvSpPr>
          <p:cNvPr id="13" name="Espace réservé du contenu 8">
            <a:extLst>
              <a:ext uri="{FF2B5EF4-FFF2-40B4-BE49-F238E27FC236}">
                <a16:creationId xmlns:a16="http://schemas.microsoft.com/office/drawing/2014/main" id="{43E86359-3216-4159-B38C-76C16E09DDFC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52000" y="1006475"/>
            <a:ext cx="3805200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sz="1800" b="0">
                <a:solidFill>
                  <a:schemeClr val="tx1"/>
                </a:solidFill>
                <a:latin typeface="+mj-lt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600">
                <a:solidFill>
                  <a:schemeClr val="tx1"/>
                </a:solidFill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8890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244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 marL="1422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6pPr>
            <a:lvl7pPr marL="16002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7pPr>
            <a:lvl8pPr marL="17780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8pPr>
            <a:lvl9pPr marL="19558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9pPr>
          </a:lstStyle>
          <a:p>
            <a:r>
              <a:rPr lang="en-GB"/>
              <a:t>Text level 1</a:t>
            </a:r>
          </a:p>
          <a:p>
            <a:pPr lvl="1"/>
            <a:r>
              <a:rPr lang="en-GB"/>
              <a:t>Text level 2</a:t>
            </a:r>
          </a:p>
          <a:p>
            <a:pPr lvl="2"/>
            <a:r>
              <a:rPr lang="en-GB"/>
              <a:t>Text level 3</a:t>
            </a:r>
          </a:p>
          <a:p>
            <a:pPr lvl="3"/>
            <a:r>
              <a:rPr lang="en-GB"/>
              <a:t>Text level 4</a:t>
            </a:r>
          </a:p>
          <a:p>
            <a:pPr lvl="4"/>
            <a:r>
              <a:rPr lang="en-GB"/>
              <a:t>Text level 5</a:t>
            </a:r>
          </a:p>
          <a:p>
            <a:pPr lvl="5"/>
            <a:r>
              <a:rPr lang="en-GB"/>
              <a:t>Text level 6</a:t>
            </a:r>
          </a:p>
          <a:p>
            <a:pPr lvl="6"/>
            <a:r>
              <a:rPr lang="en-GB"/>
              <a:t>Text level 7</a:t>
            </a:r>
          </a:p>
          <a:p>
            <a:pPr lvl="7"/>
            <a:r>
              <a:rPr lang="en-GB"/>
              <a:t>Text level 8</a:t>
            </a:r>
          </a:p>
          <a:p>
            <a:pPr lvl="8"/>
            <a:r>
              <a:rPr lang="en-GB"/>
              <a:t>Text level 9</a:t>
            </a:r>
          </a:p>
        </p:txBody>
      </p:sp>
      <p:sp>
        <p:nvSpPr>
          <p:cNvPr id="17" name="Espace réservé du contenu 8">
            <a:extLst>
              <a:ext uri="{FF2B5EF4-FFF2-40B4-BE49-F238E27FC236}">
                <a16:creationId xmlns:a16="http://schemas.microsoft.com/office/drawing/2014/main" id="{4D71CE90-E4A7-4A0C-B1C1-C0D2C2C310C3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4194000" y="1006475"/>
            <a:ext cx="3805200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sz="1800" b="0">
                <a:solidFill>
                  <a:schemeClr val="tx1"/>
                </a:solidFill>
                <a:latin typeface="+mj-lt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600">
                <a:solidFill>
                  <a:schemeClr val="tx1"/>
                </a:solidFill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8890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244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 marL="1422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6pPr>
            <a:lvl7pPr marL="16002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7pPr>
            <a:lvl8pPr marL="17780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8pPr>
            <a:lvl9pPr marL="19558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9pPr>
          </a:lstStyle>
          <a:p>
            <a:r>
              <a:rPr lang="en-GB"/>
              <a:t>Text level 1</a:t>
            </a:r>
          </a:p>
          <a:p>
            <a:pPr lvl="1"/>
            <a:r>
              <a:rPr lang="en-GB"/>
              <a:t>Text level 2</a:t>
            </a:r>
          </a:p>
          <a:p>
            <a:pPr lvl="2"/>
            <a:r>
              <a:rPr lang="en-GB"/>
              <a:t>Text level 3</a:t>
            </a:r>
          </a:p>
          <a:p>
            <a:pPr lvl="3"/>
            <a:r>
              <a:rPr lang="en-GB"/>
              <a:t>Text level 4</a:t>
            </a:r>
          </a:p>
          <a:p>
            <a:pPr lvl="4"/>
            <a:r>
              <a:rPr lang="en-GB"/>
              <a:t>Text level 5</a:t>
            </a:r>
          </a:p>
          <a:p>
            <a:pPr lvl="5"/>
            <a:r>
              <a:rPr lang="en-GB"/>
              <a:t>Text level 6</a:t>
            </a:r>
          </a:p>
          <a:p>
            <a:pPr lvl="6"/>
            <a:r>
              <a:rPr lang="en-GB"/>
              <a:t>Text level 7</a:t>
            </a:r>
          </a:p>
          <a:p>
            <a:pPr lvl="7"/>
            <a:r>
              <a:rPr lang="en-GB"/>
              <a:t>Text level 8</a:t>
            </a:r>
          </a:p>
          <a:p>
            <a:pPr lvl="8"/>
            <a:r>
              <a:rPr lang="en-GB"/>
              <a:t>Text level 9</a:t>
            </a:r>
          </a:p>
        </p:txBody>
      </p:sp>
      <p:sp>
        <p:nvSpPr>
          <p:cNvPr id="18" name="Espace réservé du contenu 8">
            <a:extLst>
              <a:ext uri="{FF2B5EF4-FFF2-40B4-BE49-F238E27FC236}">
                <a16:creationId xmlns:a16="http://schemas.microsoft.com/office/drawing/2014/main" id="{9356809C-993F-41C6-9D38-7C2D6181DAA4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8136000" y="1006475"/>
            <a:ext cx="3805200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sz="1800" b="0">
                <a:solidFill>
                  <a:schemeClr val="tx1"/>
                </a:solidFill>
                <a:latin typeface="+mj-lt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600">
                <a:solidFill>
                  <a:schemeClr val="tx1"/>
                </a:solidFill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8890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244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 marL="1422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6pPr>
            <a:lvl7pPr marL="16002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7pPr>
            <a:lvl8pPr marL="17780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8pPr>
            <a:lvl9pPr marL="19558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9pPr>
          </a:lstStyle>
          <a:p>
            <a:r>
              <a:rPr lang="en-GB"/>
              <a:t>Text level 1</a:t>
            </a:r>
          </a:p>
          <a:p>
            <a:pPr lvl="1"/>
            <a:r>
              <a:rPr lang="en-GB"/>
              <a:t>Text level 2</a:t>
            </a:r>
          </a:p>
          <a:p>
            <a:pPr lvl="2"/>
            <a:r>
              <a:rPr lang="en-GB"/>
              <a:t>Text level 3</a:t>
            </a:r>
          </a:p>
          <a:p>
            <a:pPr lvl="3"/>
            <a:r>
              <a:rPr lang="en-GB"/>
              <a:t>Text level 4</a:t>
            </a:r>
          </a:p>
          <a:p>
            <a:pPr lvl="4"/>
            <a:r>
              <a:rPr lang="en-GB"/>
              <a:t>Text level 5</a:t>
            </a:r>
          </a:p>
          <a:p>
            <a:pPr lvl="5"/>
            <a:r>
              <a:rPr lang="en-GB"/>
              <a:t>Text level 6</a:t>
            </a:r>
          </a:p>
          <a:p>
            <a:pPr lvl="6"/>
            <a:r>
              <a:rPr lang="en-GB"/>
              <a:t>Text level 7</a:t>
            </a:r>
          </a:p>
          <a:p>
            <a:pPr lvl="7"/>
            <a:r>
              <a:rPr lang="en-GB"/>
              <a:t>Text level 8</a:t>
            </a:r>
          </a:p>
          <a:p>
            <a:pPr lvl="8"/>
            <a:r>
              <a:rPr lang="en-GB"/>
              <a:t>Text level 9</a:t>
            </a:r>
          </a:p>
        </p:txBody>
      </p:sp>
      <p:sp>
        <p:nvSpPr>
          <p:cNvPr id="19" name="Espace réservé du contenu 8">
            <a:extLst>
              <a:ext uri="{FF2B5EF4-FFF2-40B4-BE49-F238E27FC236}">
                <a16:creationId xmlns:a16="http://schemas.microsoft.com/office/drawing/2014/main" id="{8DF7B9C7-C6EB-47DB-9E0C-34FCAB7B7736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252000" y="3873500"/>
            <a:ext cx="3805200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sz="1800" b="0">
                <a:solidFill>
                  <a:schemeClr val="tx1"/>
                </a:solidFill>
                <a:latin typeface="+mj-lt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600">
                <a:solidFill>
                  <a:schemeClr val="tx1"/>
                </a:solidFill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8890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244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 marL="1422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6pPr>
            <a:lvl7pPr marL="16002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7pPr>
            <a:lvl8pPr marL="17780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8pPr>
            <a:lvl9pPr marL="19558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9pPr>
          </a:lstStyle>
          <a:p>
            <a:r>
              <a:rPr lang="en-GB"/>
              <a:t>Text level 1</a:t>
            </a:r>
          </a:p>
          <a:p>
            <a:pPr lvl="1"/>
            <a:r>
              <a:rPr lang="en-GB"/>
              <a:t>Text level 2</a:t>
            </a:r>
          </a:p>
          <a:p>
            <a:pPr lvl="2"/>
            <a:r>
              <a:rPr lang="en-GB"/>
              <a:t>Text level 3</a:t>
            </a:r>
          </a:p>
          <a:p>
            <a:pPr lvl="3"/>
            <a:r>
              <a:rPr lang="en-GB"/>
              <a:t>Text level 4</a:t>
            </a:r>
          </a:p>
          <a:p>
            <a:pPr lvl="4"/>
            <a:r>
              <a:rPr lang="en-GB"/>
              <a:t>Text level 5</a:t>
            </a:r>
          </a:p>
          <a:p>
            <a:pPr lvl="5"/>
            <a:r>
              <a:rPr lang="en-GB"/>
              <a:t>Text level 6</a:t>
            </a:r>
          </a:p>
          <a:p>
            <a:pPr lvl="6"/>
            <a:r>
              <a:rPr lang="en-GB"/>
              <a:t>Text level 7</a:t>
            </a:r>
          </a:p>
          <a:p>
            <a:pPr lvl="7"/>
            <a:r>
              <a:rPr lang="en-GB"/>
              <a:t>Text level 8</a:t>
            </a:r>
          </a:p>
          <a:p>
            <a:pPr lvl="8"/>
            <a:r>
              <a:rPr lang="en-GB"/>
              <a:t>Text level 9</a:t>
            </a:r>
          </a:p>
        </p:txBody>
      </p:sp>
      <p:sp>
        <p:nvSpPr>
          <p:cNvPr id="20" name="Espace réservé du contenu 8">
            <a:extLst>
              <a:ext uri="{FF2B5EF4-FFF2-40B4-BE49-F238E27FC236}">
                <a16:creationId xmlns:a16="http://schemas.microsoft.com/office/drawing/2014/main" id="{E03B1B54-9DFC-4963-B440-60772EF525EE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4194000" y="3873500"/>
            <a:ext cx="3805200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sz="1800" b="0">
                <a:solidFill>
                  <a:schemeClr val="tx1"/>
                </a:solidFill>
                <a:latin typeface="+mj-lt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600">
                <a:solidFill>
                  <a:schemeClr val="tx1"/>
                </a:solidFill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8890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244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 marL="1422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6pPr>
            <a:lvl7pPr marL="16002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7pPr>
            <a:lvl8pPr marL="17780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8pPr>
            <a:lvl9pPr marL="19558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9pPr>
          </a:lstStyle>
          <a:p>
            <a:r>
              <a:rPr lang="en-GB"/>
              <a:t>Text level 1</a:t>
            </a:r>
          </a:p>
          <a:p>
            <a:pPr lvl="1"/>
            <a:r>
              <a:rPr lang="en-GB"/>
              <a:t>Text level 2</a:t>
            </a:r>
          </a:p>
          <a:p>
            <a:pPr lvl="2"/>
            <a:r>
              <a:rPr lang="en-GB"/>
              <a:t>Text level 3</a:t>
            </a:r>
          </a:p>
          <a:p>
            <a:pPr lvl="3"/>
            <a:r>
              <a:rPr lang="en-GB"/>
              <a:t>Text level 4</a:t>
            </a:r>
          </a:p>
          <a:p>
            <a:pPr lvl="4"/>
            <a:r>
              <a:rPr lang="en-GB"/>
              <a:t>Text level 5</a:t>
            </a:r>
          </a:p>
          <a:p>
            <a:pPr lvl="5"/>
            <a:r>
              <a:rPr lang="en-GB"/>
              <a:t>Text level 6</a:t>
            </a:r>
          </a:p>
          <a:p>
            <a:pPr lvl="6"/>
            <a:r>
              <a:rPr lang="en-GB"/>
              <a:t>Text level 7</a:t>
            </a:r>
          </a:p>
          <a:p>
            <a:pPr lvl="7"/>
            <a:r>
              <a:rPr lang="en-GB"/>
              <a:t>Text level 8</a:t>
            </a:r>
          </a:p>
          <a:p>
            <a:pPr lvl="8"/>
            <a:r>
              <a:rPr lang="en-GB"/>
              <a:t>Text level 9</a:t>
            </a:r>
          </a:p>
        </p:txBody>
      </p:sp>
      <p:sp>
        <p:nvSpPr>
          <p:cNvPr id="21" name="Espace réservé du contenu 8">
            <a:extLst>
              <a:ext uri="{FF2B5EF4-FFF2-40B4-BE49-F238E27FC236}">
                <a16:creationId xmlns:a16="http://schemas.microsoft.com/office/drawing/2014/main" id="{9B1A69D0-E326-4E9F-890A-5AF4A9509BDC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8136000" y="3873500"/>
            <a:ext cx="3805200" cy="2733675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sz="1800" b="0">
                <a:solidFill>
                  <a:schemeClr val="tx1"/>
                </a:solidFill>
                <a:latin typeface="+mj-lt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600">
                <a:solidFill>
                  <a:schemeClr val="tx1"/>
                </a:solidFill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8890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244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 marL="1422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6pPr>
            <a:lvl7pPr marL="16002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7pPr>
            <a:lvl8pPr marL="17780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8pPr>
            <a:lvl9pPr marL="19558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9pPr>
          </a:lstStyle>
          <a:p>
            <a:r>
              <a:rPr lang="en-GB"/>
              <a:t>Text level 1</a:t>
            </a:r>
          </a:p>
          <a:p>
            <a:pPr lvl="1"/>
            <a:r>
              <a:rPr lang="en-GB"/>
              <a:t>Text level 2</a:t>
            </a:r>
          </a:p>
          <a:p>
            <a:pPr lvl="2"/>
            <a:r>
              <a:rPr lang="en-GB"/>
              <a:t>Text level 3</a:t>
            </a:r>
          </a:p>
          <a:p>
            <a:pPr lvl="3"/>
            <a:r>
              <a:rPr lang="en-GB"/>
              <a:t>Text level 4</a:t>
            </a:r>
          </a:p>
          <a:p>
            <a:pPr lvl="4"/>
            <a:r>
              <a:rPr lang="en-GB"/>
              <a:t>Text level 5</a:t>
            </a:r>
          </a:p>
          <a:p>
            <a:pPr lvl="5"/>
            <a:r>
              <a:rPr lang="en-GB"/>
              <a:t>Text level 6</a:t>
            </a:r>
          </a:p>
          <a:p>
            <a:pPr lvl="6"/>
            <a:r>
              <a:rPr lang="en-GB"/>
              <a:t>Text level 7</a:t>
            </a:r>
          </a:p>
          <a:p>
            <a:pPr lvl="7"/>
            <a:r>
              <a:rPr lang="en-GB"/>
              <a:t>Text level 8</a:t>
            </a:r>
          </a:p>
          <a:p>
            <a:pPr lvl="8"/>
            <a:r>
              <a:rPr lang="en-GB"/>
              <a:t>Text level 9</a:t>
            </a:r>
          </a:p>
        </p:txBody>
      </p:sp>
    </p:spTree>
    <p:extLst>
      <p:ext uri="{BB962C8B-B14F-4D97-AF65-F5344CB8AC3E}">
        <p14:creationId xmlns:p14="http://schemas.microsoft.com/office/powerpoint/2010/main" val="2190354195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5">
            <a:extLst>
              <a:ext uri="{FF2B5EF4-FFF2-40B4-BE49-F238E27FC236}">
                <a16:creationId xmlns:a16="http://schemas.microsoft.com/office/drawing/2014/main" id="{2117425F-2A93-DD43-B285-E854167697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22251"/>
            <a:ext cx="11699874" cy="250826"/>
          </a:xfrm>
          <a:prstGeom prst="rect">
            <a:avLst/>
          </a:prstGeom>
        </p:spPr>
        <p:txBody>
          <a:bodyPr tIns="0" anchor="t" anchorCtr="0"/>
          <a:lstStyle/>
          <a:p>
            <a:r>
              <a:rPr lang="en-GB"/>
              <a:t>Title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54EB235-7CF5-B94D-AD3A-812E1714DF8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z="1000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335020066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X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pour une image  8">
            <a:extLst>
              <a:ext uri="{FF2B5EF4-FFF2-40B4-BE49-F238E27FC236}">
                <a16:creationId xmlns:a16="http://schemas.microsoft.com/office/drawing/2014/main" id="{18D2C57D-1C0A-384B-AAC8-C8E7A0E96C2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60717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360000" tIns="2520000" rIns="360000" bIns="360000" anchor="t"/>
          <a:lstStyle>
            <a:lvl1pPr marL="0" indent="0" algn="ctr">
              <a:buNone/>
              <a:defRPr sz="2000"/>
            </a:lvl1pPr>
          </a:lstStyle>
          <a:p>
            <a:r>
              <a:rPr lang="en-GB"/>
              <a:t>Image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6B2E49AC-EA01-E141-97A9-B64FBF0C90D0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sz="1000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923102791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CEFFC16-4124-4D8E-9C9C-66ABC0D217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7CA5C2CE-1AF4-4CE5-9F11-C237547B72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5E63475-5B56-4A54-8BEA-21DC8CDC80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7EBD71-0CCA-4B9A-95D0-81A93E103F91}" type="datetimeFigureOut">
              <a:rPr lang="fr-FR" smtClean="0"/>
              <a:t>12/07/2023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3804B36-E287-498A-B17A-C340C6F0F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5179D7B-810C-4B79-8816-97B814F90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5689A-AD6A-4723-9336-D531B5E7548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640584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5">
            <a:extLst>
              <a:ext uri="{FF2B5EF4-FFF2-40B4-BE49-F238E27FC236}">
                <a16:creationId xmlns:a16="http://schemas.microsoft.com/office/drawing/2014/main" id="{2117425F-2A93-DD43-B285-E854167697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22251"/>
            <a:ext cx="11699874" cy="250826"/>
          </a:xfrm>
          <a:prstGeom prst="rect">
            <a:avLst/>
          </a:prstGeom>
        </p:spPr>
        <p:txBody>
          <a:bodyPr tIns="0" anchor="t" anchorCtr="0"/>
          <a:lstStyle/>
          <a:p>
            <a:r>
              <a:rPr lang="en-GB"/>
              <a:t>title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54EB235-7CF5-B94D-AD3A-812E1714DF8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sz="1000" dirty="0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815395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5B84175-CB4D-E947-A00E-D1C020E75D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260475" y="1006475"/>
            <a:ext cx="9672638" cy="56007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sz="1800" b="1">
                <a:solidFill>
                  <a:schemeClr val="tx1"/>
                </a:solidFill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Police système"/>
              <a:buChar char="-"/>
              <a:tabLst/>
              <a:defRPr sz="1600">
                <a:solidFill>
                  <a:schemeClr val="tx1"/>
                </a:solidFill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2"/>
              </a:buClr>
              <a:buFont typeface="Police système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9pPr>
          </a:lstStyle>
          <a:p>
            <a:r>
              <a:rPr lang="en-GB"/>
              <a:t>Text level 1</a:t>
            </a:r>
          </a:p>
          <a:p>
            <a:pPr lvl="1"/>
            <a:r>
              <a:rPr lang="en-GB"/>
              <a:t>Text level 2</a:t>
            </a:r>
          </a:p>
          <a:p>
            <a:pPr lvl="2"/>
            <a:r>
              <a:rPr lang="en-GB"/>
              <a:t>Text level 3</a:t>
            </a:r>
          </a:p>
        </p:txBody>
      </p:sp>
      <p:sp>
        <p:nvSpPr>
          <p:cNvPr id="11" name="Titre 5">
            <a:extLst>
              <a:ext uri="{FF2B5EF4-FFF2-40B4-BE49-F238E27FC236}">
                <a16:creationId xmlns:a16="http://schemas.microsoft.com/office/drawing/2014/main" id="{452511EF-AE31-B34A-8C9E-8A017164E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22251"/>
            <a:ext cx="11699874" cy="250826"/>
          </a:xfrm>
          <a:prstGeom prst="rect">
            <a:avLst/>
          </a:prstGeom>
        </p:spPr>
        <p:txBody>
          <a:bodyPr tIns="0" anchor="t" anchorCtr="0"/>
          <a:lstStyle/>
          <a:p>
            <a:r>
              <a:rPr lang="en-GB"/>
              <a:t>title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54053C18-C238-5A44-9180-283ACB1F8AA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1742137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5B84175-CB4D-E947-A00E-D1C020E75D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52000" y="1008000"/>
            <a:ext cx="11684001" cy="31449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sz="1800" b="1">
                <a:solidFill>
                  <a:schemeClr val="tx1"/>
                </a:solidFill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Police système"/>
              <a:buChar char="-"/>
              <a:tabLst/>
              <a:defRPr sz="1600">
                <a:solidFill>
                  <a:schemeClr val="tx1"/>
                </a:solidFill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Police système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889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4pPr>
            <a:lvl5pPr marL="12446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5pPr>
            <a:lvl6pPr marL="14224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6pPr>
            <a:lvl7pPr marL="16002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7pPr>
            <a:lvl8pPr marL="17780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8pPr>
            <a:lvl9pPr marL="1955800" indent="-177800">
              <a:lnSpc>
                <a:spcPct val="100000"/>
              </a:lnSpc>
              <a:spcBef>
                <a:spcPts val="1200"/>
              </a:spcBef>
              <a:buFont typeface="Police système"/>
              <a:buChar char="-"/>
              <a:tabLst/>
              <a:defRPr sz="1400">
                <a:solidFill>
                  <a:schemeClr val="accent2"/>
                </a:solidFill>
              </a:defRPr>
            </a:lvl9pPr>
          </a:lstStyle>
          <a:p>
            <a:r>
              <a:rPr lang="en-GB"/>
              <a:t>Text level 1</a:t>
            </a:r>
          </a:p>
          <a:p>
            <a:pPr lvl="1"/>
            <a:r>
              <a:rPr lang="en-GB"/>
              <a:t>Text level 2</a:t>
            </a:r>
          </a:p>
          <a:p>
            <a:pPr lvl="2"/>
            <a:r>
              <a:rPr lang="en-GB"/>
              <a:t>Text level 3</a:t>
            </a:r>
          </a:p>
        </p:txBody>
      </p:sp>
      <p:sp>
        <p:nvSpPr>
          <p:cNvPr id="10" name="Titre 5">
            <a:extLst>
              <a:ext uri="{FF2B5EF4-FFF2-40B4-BE49-F238E27FC236}">
                <a16:creationId xmlns:a16="http://schemas.microsoft.com/office/drawing/2014/main" id="{96E22CB8-8AE6-9D4C-AAE4-15295EE1464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22251"/>
            <a:ext cx="11699874" cy="250826"/>
          </a:xfrm>
          <a:prstGeom prst="rect">
            <a:avLst/>
          </a:prstGeom>
        </p:spPr>
        <p:txBody>
          <a:bodyPr tIns="0" anchor="t" anchorCtr="0"/>
          <a:lstStyle/>
          <a:p>
            <a:r>
              <a:rPr lang="en-GB"/>
              <a:t>title</a:t>
            </a:r>
          </a:p>
        </p:txBody>
      </p:sp>
      <p:sp>
        <p:nvSpPr>
          <p:cNvPr id="13" name="Espace réservé du texte 26">
            <a:extLst>
              <a:ext uri="{FF2B5EF4-FFF2-40B4-BE49-F238E27FC236}">
                <a16:creationId xmlns:a16="http://schemas.microsoft.com/office/drawing/2014/main" id="{1E542D48-4D6E-2A4C-AD01-6A7536E1C28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0" y="4279900"/>
            <a:ext cx="12192000" cy="2327274"/>
          </a:xfrm>
          <a:prstGeom prst="rect">
            <a:avLst/>
          </a:prstGeom>
        </p:spPr>
        <p:txBody>
          <a:bodyPr lIns="251999" tIns="251999" rIns="251999" bIns="251999"/>
          <a:lstStyle>
            <a:lvl1pPr marL="0" indent="0">
              <a:spcBef>
                <a:spcPts val="3000"/>
              </a:spcBef>
              <a:spcAft>
                <a:spcPts val="600"/>
              </a:spcAft>
              <a:buNone/>
              <a:tabLst/>
              <a:defRPr sz="1000" cap="all" spc="450" baseline="0"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None/>
              <a:tabLst/>
              <a:defRPr sz="1400">
                <a:solidFill>
                  <a:schemeClr val="tx1"/>
                </a:solidFill>
              </a:defRPr>
            </a:lvl2pPr>
            <a:lvl3pPr marL="180000" indent="-180000">
              <a:lnSpc>
                <a:spcPct val="100000"/>
              </a:lnSpc>
              <a:buClr>
                <a:schemeClr val="tx1"/>
              </a:buClr>
              <a:buFont typeface="Wingdings" pitchFamily="2" charset="2"/>
              <a:buChar char="§"/>
              <a:tabLst/>
              <a:defRPr sz="1400">
                <a:solidFill>
                  <a:schemeClr val="tx1"/>
                </a:solidFill>
              </a:defRPr>
            </a:lvl3pPr>
            <a:lvl4pPr marL="180000" indent="-180000">
              <a:lnSpc>
                <a:spcPct val="100000"/>
              </a:lnSpc>
              <a:buClr>
                <a:schemeClr val="accent2"/>
              </a:buClr>
              <a:buFont typeface="Wingdings" pitchFamily="2" charset="2"/>
              <a:buChar char="§"/>
              <a:tabLst/>
              <a:defRPr sz="1400"/>
            </a:lvl4pPr>
            <a:lvl5pPr marL="180000" indent="-180000">
              <a:lnSpc>
                <a:spcPct val="100000"/>
              </a:lnSpc>
              <a:buClr>
                <a:schemeClr val="accent2"/>
              </a:buClr>
              <a:buFont typeface="Wingdings" pitchFamily="2" charset="2"/>
              <a:buChar char="§"/>
              <a:tabLst/>
              <a:defRPr sz="1400"/>
            </a:lvl5pPr>
          </a:lstStyle>
          <a:p>
            <a:pPr lvl="0"/>
            <a:r>
              <a:rPr lang="fr-FR"/>
              <a:t>Key </a:t>
            </a:r>
            <a:r>
              <a:rPr lang="fr-FR" err="1"/>
              <a:t>takeaways</a:t>
            </a:r>
            <a:endParaRPr lang="fr-FR"/>
          </a:p>
          <a:p>
            <a:pPr lvl="1"/>
            <a:r>
              <a:rPr lang="fr-FR" err="1"/>
              <a:t>Text</a:t>
            </a:r>
            <a:r>
              <a:rPr lang="fr-FR"/>
              <a:t> </a:t>
            </a:r>
            <a:r>
              <a:rPr lang="fr-FR" err="1"/>
              <a:t>level</a:t>
            </a:r>
            <a:r>
              <a:rPr lang="fr-FR"/>
              <a:t> 1</a:t>
            </a:r>
          </a:p>
          <a:p>
            <a:pPr lvl="2"/>
            <a:r>
              <a:rPr lang="fr-FR" err="1"/>
              <a:t>Text</a:t>
            </a:r>
            <a:r>
              <a:rPr lang="fr-FR"/>
              <a:t> </a:t>
            </a:r>
            <a:r>
              <a:rPr lang="fr-FR" err="1"/>
              <a:t>level</a:t>
            </a:r>
            <a:r>
              <a:rPr lang="fr-FR"/>
              <a:t> 2</a:t>
            </a:r>
            <a:endParaRPr lang="en-GB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B8326DA-955F-974A-8E92-E3A9A09CE7B5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2172577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theme" Target="../theme/theme10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1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theme" Target="../theme/theme12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theme" Target="../theme/theme13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4" Type="http://schemas.openxmlformats.org/officeDocument/2006/relationships/theme" Target="../theme/theme14.xml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4" Type="http://schemas.openxmlformats.org/officeDocument/2006/relationships/theme" Target="../theme/theme15.xml"/></Relationships>
</file>

<file path=ppt/slideMasters/_rels/slideMaster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4" Type="http://schemas.openxmlformats.org/officeDocument/2006/relationships/theme" Target="../theme/theme16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image" Target="../media/image6.png"/><Relationship Id="rId5" Type="http://schemas.openxmlformats.org/officeDocument/2006/relationships/slideLayout" Target="../slideLayouts/slideLayout63.xml"/><Relationship Id="rId10" Type="http://schemas.openxmlformats.org/officeDocument/2006/relationships/theme" Target="../theme/theme17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_rels/slideMaster18.xml.rels><?xml version="1.0" encoding="UTF-8" standalone="yes"?>
<Relationships xmlns="http://schemas.openxmlformats.org/package/2006/relationships"><Relationship Id="rId3" Type="http://schemas.openxmlformats.org/officeDocument/2006/relationships/theme" Target="../theme/theme18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image" Target="../media/image6.png"/><Relationship Id="rId5" Type="http://schemas.openxmlformats.org/officeDocument/2006/relationships/slideLayout" Target="../slideLayouts/slideLayout74.xml"/><Relationship Id="rId10" Type="http://schemas.openxmlformats.org/officeDocument/2006/relationships/theme" Target="../theme/theme1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theme" Target="../theme/theme2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image" Target="../media/image6.png"/><Relationship Id="rId5" Type="http://schemas.openxmlformats.org/officeDocument/2006/relationships/slideLayout" Target="../slideLayouts/slideLayout83.xml"/><Relationship Id="rId10" Type="http://schemas.openxmlformats.org/officeDocument/2006/relationships/theme" Target="../theme/theme20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5.xml"/><Relationship Id="rId13" Type="http://schemas.openxmlformats.org/officeDocument/2006/relationships/image" Target="../media/image8.png"/><Relationship Id="rId3" Type="http://schemas.openxmlformats.org/officeDocument/2006/relationships/slideLayout" Target="../slideLayouts/slideLayout90.xml"/><Relationship Id="rId7" Type="http://schemas.openxmlformats.org/officeDocument/2006/relationships/slideLayout" Target="../slideLayouts/slideLayout94.xml"/><Relationship Id="rId12" Type="http://schemas.openxmlformats.org/officeDocument/2006/relationships/image" Target="../media/image7.emf"/><Relationship Id="rId2" Type="http://schemas.openxmlformats.org/officeDocument/2006/relationships/slideLayout" Target="../slideLayouts/slideLayout89.xml"/><Relationship Id="rId1" Type="http://schemas.openxmlformats.org/officeDocument/2006/relationships/slideLayout" Target="../slideLayouts/slideLayout88.xml"/><Relationship Id="rId6" Type="http://schemas.openxmlformats.org/officeDocument/2006/relationships/slideLayout" Target="../slideLayouts/slideLayout93.xml"/><Relationship Id="rId11" Type="http://schemas.openxmlformats.org/officeDocument/2006/relationships/oleObject" Target="../embeddings/oleObject1.bin"/><Relationship Id="rId5" Type="http://schemas.openxmlformats.org/officeDocument/2006/relationships/slideLayout" Target="../slideLayouts/slideLayout92.xml"/><Relationship Id="rId10" Type="http://schemas.openxmlformats.org/officeDocument/2006/relationships/tags" Target="../tags/tag1.xml"/><Relationship Id="rId4" Type="http://schemas.openxmlformats.org/officeDocument/2006/relationships/slideLayout" Target="../slideLayouts/slideLayout91.xml"/><Relationship Id="rId9" Type="http://schemas.openxmlformats.org/officeDocument/2006/relationships/theme" Target="../theme/theme21.xml"/><Relationship Id="rId14" Type="http://schemas.openxmlformats.org/officeDocument/2006/relationships/image" Target="../media/image9.svg"/></Relationships>
</file>

<file path=ppt/slideMasters/_rels/slideMaster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8.xml"/><Relationship Id="rId2" Type="http://schemas.openxmlformats.org/officeDocument/2006/relationships/slideLayout" Target="../slideLayouts/slideLayout97.xml"/><Relationship Id="rId1" Type="http://schemas.openxmlformats.org/officeDocument/2006/relationships/slideLayout" Target="../slideLayouts/slideLayout96.xml"/><Relationship Id="rId4" Type="http://schemas.openxmlformats.org/officeDocument/2006/relationships/theme" Target="../theme/theme2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10" Type="http://schemas.openxmlformats.org/officeDocument/2006/relationships/theme" Target="../theme/theme7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image" Target="../media/image6.png"/><Relationship Id="rId5" Type="http://schemas.openxmlformats.org/officeDocument/2006/relationships/slideLayout" Target="../slideLayouts/slideLayout32.xml"/><Relationship Id="rId10" Type="http://schemas.openxmlformats.org/officeDocument/2006/relationships/theme" Target="../theme/theme8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theme" Target="../theme/theme9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9199FD8-357C-C04D-AEF5-2F4C658C8620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5244352"/>
            <a:ext cx="12192000" cy="161364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1999" tIns="251999" rIns="251999" bIns="251999" rtlCol="0" anchor="t" anchorCtr="0"/>
          <a:lstStyle/>
          <a:p>
            <a:pPr marL="7938" lvl="1">
              <a:spcBef>
                <a:spcPts val="3000"/>
              </a:spcBef>
              <a:spcAft>
                <a:spcPts val="1800"/>
              </a:spcAft>
            </a:pPr>
            <a:endParaRPr lang="fr-FR" sz="1400">
              <a:solidFill>
                <a:schemeClr val="tx1"/>
              </a:solidFill>
              <a:latin typeface="Renault Group" pitchFamily="2" charset="0"/>
            </a:endParaRPr>
          </a:p>
        </p:txBody>
      </p:sp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DAF85FE-49F9-3842-AD19-F2B795AE6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125" y="223200"/>
            <a:ext cx="11699875" cy="25082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noProof="0"/>
              <a:t>Title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1C56627-9171-A94B-A622-871E9A29760E}"/>
              </a:ext>
            </a:extLst>
          </p:cNvPr>
          <p:cNvSpPr txBox="1"/>
          <p:nvPr userDrawn="1"/>
        </p:nvSpPr>
        <p:spPr>
          <a:xfrm>
            <a:off x="10718799" y="6661574"/>
            <a:ext cx="1378508" cy="144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txBody>
          <a:bodyPr wrap="square" lIns="54000" tIns="0" rIns="0" bIns="0" rtlCol="0" anchor="ctr" anchorCtr="0">
            <a:noAutofit/>
          </a:bodyPr>
          <a:lstStyle/>
          <a:p>
            <a:pPr algn="l"/>
            <a:r>
              <a:rPr lang="fr-FR" sz="1000">
                <a:latin typeface="Renault Group" pitchFamily="2" charset="0"/>
              </a:rPr>
              <a:t>Renault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C5EAAAB-3475-A644-AB05-EACA10969C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5600" y="6606000"/>
            <a:ext cx="3805200" cy="25199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  <a:latin typeface="Renault Group" pitchFamily="2" charset="0"/>
              </a:defRPr>
            </a:lvl1pPr>
          </a:lstStyle>
          <a:p>
            <a:r>
              <a:rPr lang="en-GB"/>
              <a:t>Department / Date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ED41F62-ADA5-9443-A490-0FAA5B45184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38478" y="6607175"/>
            <a:ext cx="545855" cy="2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fld id="{78210625-ECA7-4862-B00E-5DC0AA3A3D4E}" type="slidenum">
              <a:rPr lang="en-GB" sz="1000" b="0" noProof="1" smtClean="0">
                <a:solidFill>
                  <a:schemeClr val="tx1"/>
                </a:solidFill>
                <a:latin typeface="Renault Group" pitchFamily="2" charset="0"/>
              </a:rPr>
              <a:pPr algn="ctr"/>
              <a:t>‹N°›</a:t>
            </a:fld>
            <a:endParaRPr lang="en-GB" sz="800" b="0" noProof="1">
              <a:solidFill>
                <a:schemeClr val="tx1"/>
              </a:solidFill>
              <a:latin typeface="Renault Group" pitchFamily="2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E765D3D-478E-49E2-A19A-E86CD4F2A556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11398250" y="6705600"/>
            <a:ext cx="82867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fr-FR" sz="1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C</a:t>
            </a:r>
          </a:p>
        </p:txBody>
      </p:sp>
    </p:spTree>
    <p:extLst>
      <p:ext uri="{BB962C8B-B14F-4D97-AF65-F5344CB8AC3E}">
        <p14:creationId xmlns:p14="http://schemas.microsoft.com/office/powerpoint/2010/main" val="3900298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000" b="1" kern="1200" cap="none" baseline="0">
          <a:solidFill>
            <a:schemeClr val="tx1"/>
          </a:solidFill>
          <a:latin typeface="Renault Group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>
          <p15:clr>
            <a:srgbClr val="F26B43"/>
          </p15:clr>
        </p15:guide>
        <p15:guide id="3" orient="horz" pos="158">
          <p15:clr>
            <a:srgbClr val="F26B43"/>
          </p15:clr>
        </p15:guide>
        <p15:guide id="4" orient="horz" pos="316">
          <p15:clr>
            <a:srgbClr val="F26B43"/>
          </p15:clr>
        </p15:guide>
        <p15:guide id="7" pos="7520">
          <p15:clr>
            <a:srgbClr val="F26B43"/>
          </p15:clr>
        </p15:guide>
        <p15:guide id="11" orient="horz" pos="474">
          <p15:clr>
            <a:srgbClr val="F26B43"/>
          </p15:clr>
        </p15:guide>
        <p15:guide id="13" orient="horz" pos="4162">
          <p15:clr>
            <a:srgbClr val="F26B43"/>
          </p15:clr>
        </p15:guide>
        <p15:guide id="14" pos="3800">
          <p15:clr>
            <a:srgbClr val="F26B43"/>
          </p15:clr>
        </p15:guide>
        <p15:guide id="16" pos="3880">
          <p15:clr>
            <a:srgbClr val="F26B43"/>
          </p15:clr>
        </p15:guide>
        <p15:guide id="18" pos="5042">
          <p15:clr>
            <a:srgbClr val="FBAE40"/>
          </p15:clr>
        </p15:guide>
        <p15:guide id="19" pos="5122">
          <p15:clr>
            <a:srgbClr val="FBAE40"/>
          </p15:clr>
        </p15:guide>
        <p15:guide id="20" pos="2638">
          <p15:clr>
            <a:srgbClr val="FBAE40"/>
          </p15:clr>
        </p15:guide>
        <p15:guide id="21" pos="2558">
          <p15:clr>
            <a:srgbClr val="FBAE40"/>
          </p15:clr>
        </p15:guide>
        <p15:guide id="23" pos="1940">
          <p15:clr>
            <a:srgbClr val="FDE53C"/>
          </p15:clr>
        </p15:guide>
        <p15:guide id="24" pos="5662" userDrawn="1">
          <p15:clr>
            <a:srgbClr val="FDE53C"/>
          </p15:clr>
        </p15:guide>
        <p15:guide id="25" pos="5740">
          <p15:clr>
            <a:srgbClr val="FDE53C"/>
          </p15:clr>
        </p15:guide>
        <p15:guide id="26" pos="6887">
          <p15:clr>
            <a:srgbClr val="FDE53C"/>
          </p15:clr>
        </p15:guide>
        <p15:guide id="27" pos="794">
          <p15:clr>
            <a:srgbClr val="FDE53C"/>
          </p15:clr>
        </p15:guide>
        <p15:guide id="29" orient="horz" pos="2616" userDrawn="1">
          <p15:clr>
            <a:srgbClr val="547EBF"/>
          </p15:clr>
        </p15:guide>
        <p15:guide id="30" orient="horz" pos="2696" userDrawn="1">
          <p15:clr>
            <a:srgbClr val="547EBF"/>
          </p15:clr>
        </p15:guide>
        <p15:guide id="31" pos="2018">
          <p15:clr>
            <a:srgbClr val="FDE53C"/>
          </p15:clr>
        </p15:guide>
        <p15:guide id="34" orient="horz" pos="634">
          <p15:clr>
            <a:srgbClr val="F26B43"/>
          </p15:clr>
        </p15:guide>
      </p15:sldGuideLst>
    </p:ext>
  </p:extLst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6998B1E-DC00-A34E-B64E-A85B4AA1B46C}"/>
              </a:ext>
            </a:extLst>
          </p:cNvPr>
          <p:cNvSpPr>
            <a:spLocks noChangeAspect="1"/>
          </p:cNvSpPr>
          <p:nvPr userDrawn="1"/>
        </p:nvSpPr>
        <p:spPr>
          <a:xfrm>
            <a:off x="9112250" y="0"/>
            <a:ext cx="307975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1999" tIns="251999" rIns="251999" bIns="251999" rtlCol="0" anchor="t" anchorCtr="0"/>
          <a:lstStyle/>
          <a:p>
            <a:pPr marL="7938" lvl="1">
              <a:spcBef>
                <a:spcPts val="3000"/>
              </a:spcBef>
              <a:spcAft>
                <a:spcPts val="1800"/>
              </a:spcAft>
            </a:pPr>
            <a:endParaRPr lang="fr-FR" sz="1400">
              <a:solidFill>
                <a:schemeClr val="tx1"/>
              </a:solidFill>
            </a:endParaRPr>
          </a:p>
        </p:txBody>
      </p:sp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DAF85FE-49F9-3842-AD19-F2B795AE6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125" y="223200"/>
            <a:ext cx="11699875" cy="25082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noProof="0"/>
              <a:t>Title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1C56627-9171-A94B-A622-871E9A29760E}"/>
              </a:ext>
            </a:extLst>
          </p:cNvPr>
          <p:cNvSpPr txBox="1"/>
          <p:nvPr userDrawn="1"/>
        </p:nvSpPr>
        <p:spPr>
          <a:xfrm>
            <a:off x="10718799" y="6661574"/>
            <a:ext cx="1378508" cy="144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txBody>
          <a:bodyPr wrap="square" lIns="54000" tIns="0" rIns="0" bIns="0" rtlCol="0" anchor="ctr" anchorCtr="0">
            <a:noAutofit/>
          </a:bodyPr>
          <a:lstStyle/>
          <a:p>
            <a:pPr algn="l"/>
            <a:r>
              <a:rPr lang="fr-FR" sz="1000"/>
              <a:t>Renault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46C46A0-D6D1-5F43-BD01-29A0F5F946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5600" y="6606000"/>
            <a:ext cx="3805200" cy="25199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GB" sz="1000"/>
              <a:t>Department / Date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400CF24-2FCE-D949-B403-48F70A4150C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38478" y="6607175"/>
            <a:ext cx="545855" cy="2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fld id="{78210625-ECA7-4862-B00E-5DC0AA3A3D4E}" type="slidenum">
              <a:rPr lang="en-GB" sz="1000" b="0" noProof="1" smtClean="0">
                <a:solidFill>
                  <a:schemeClr val="tx1"/>
                </a:solidFill>
              </a:rPr>
              <a:pPr algn="ctr"/>
              <a:t>‹N°›</a:t>
            </a:fld>
            <a:endParaRPr lang="en-GB" sz="800" b="0" noProof="1">
              <a:solidFill>
                <a:schemeClr val="tx1"/>
              </a:solidFill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14A2C7E-FE0A-4909-9DE4-2E3C9798B3BB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11398250" y="6705600"/>
            <a:ext cx="82867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fr-FR" sz="1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C</a:t>
            </a:r>
          </a:p>
        </p:txBody>
      </p:sp>
    </p:spTree>
    <p:extLst>
      <p:ext uri="{BB962C8B-B14F-4D97-AF65-F5344CB8AC3E}">
        <p14:creationId xmlns:p14="http://schemas.microsoft.com/office/powerpoint/2010/main" val="3240934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819" r:id="rId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000" b="1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>
          <p15:clr>
            <a:srgbClr val="F26B43"/>
          </p15:clr>
        </p15:guide>
        <p15:guide id="3" orient="horz" pos="158">
          <p15:clr>
            <a:srgbClr val="F26B43"/>
          </p15:clr>
        </p15:guide>
        <p15:guide id="4" orient="horz" pos="316">
          <p15:clr>
            <a:srgbClr val="F26B43"/>
          </p15:clr>
        </p15:guide>
        <p15:guide id="7" pos="7520">
          <p15:clr>
            <a:srgbClr val="F26B43"/>
          </p15:clr>
        </p15:guide>
        <p15:guide id="11" orient="horz" pos="474">
          <p15:clr>
            <a:srgbClr val="F26B43"/>
          </p15:clr>
        </p15:guide>
        <p15:guide id="13" orient="horz" pos="4162">
          <p15:clr>
            <a:srgbClr val="F26B43"/>
          </p15:clr>
        </p15:guide>
        <p15:guide id="14" pos="3800" userDrawn="1">
          <p15:clr>
            <a:srgbClr val="FBAE40"/>
          </p15:clr>
        </p15:guide>
        <p15:guide id="16" pos="3880" userDrawn="1">
          <p15:clr>
            <a:srgbClr val="FBAE40"/>
          </p15:clr>
        </p15:guide>
        <p15:guide id="20" pos="2950" userDrawn="1">
          <p15:clr>
            <a:srgbClr val="FBAE40"/>
          </p15:clr>
        </p15:guide>
        <p15:guide id="21" pos="2868" userDrawn="1">
          <p15:clr>
            <a:srgbClr val="FBAE40"/>
          </p15:clr>
        </p15:guide>
        <p15:guide id="23" pos="1940" userDrawn="1">
          <p15:clr>
            <a:srgbClr val="FBAE40"/>
          </p15:clr>
        </p15:guide>
        <p15:guide id="24" pos="5662" userDrawn="1">
          <p15:clr>
            <a:srgbClr val="547EBF"/>
          </p15:clr>
        </p15:guide>
        <p15:guide id="25" pos="5740" userDrawn="1">
          <p15:clr>
            <a:srgbClr val="547EBF"/>
          </p15:clr>
        </p15:guide>
        <p15:guide id="29" orient="horz" pos="2356" userDrawn="1">
          <p15:clr>
            <a:srgbClr val="FBAE40"/>
          </p15:clr>
        </p15:guide>
        <p15:guide id="30" orient="horz" pos="2438" userDrawn="1">
          <p15:clr>
            <a:srgbClr val="FBAE40"/>
          </p15:clr>
        </p15:guide>
        <p15:guide id="31" pos="2018" userDrawn="1">
          <p15:clr>
            <a:srgbClr val="FBAE40"/>
          </p15:clr>
        </p15:guide>
        <p15:guide id="34" orient="horz" pos="634">
          <p15:clr>
            <a:srgbClr val="F26B43"/>
          </p15:clr>
        </p15:guide>
      </p15:sldGuideLst>
    </p:ext>
  </p:extLst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DAF85FE-49F9-3842-AD19-F2B795AE6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125" y="223200"/>
            <a:ext cx="11699875" cy="25082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noProof="0"/>
              <a:t>Title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1C56627-9171-A94B-A622-871E9A29760E}"/>
              </a:ext>
            </a:extLst>
          </p:cNvPr>
          <p:cNvSpPr txBox="1"/>
          <p:nvPr userDrawn="1"/>
        </p:nvSpPr>
        <p:spPr>
          <a:xfrm>
            <a:off x="10718799" y="6661574"/>
            <a:ext cx="1378508" cy="144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txBody>
          <a:bodyPr wrap="square" lIns="54000" tIns="0" rIns="0" bIns="0" rtlCol="0" anchor="ctr" anchorCtr="0">
            <a:noAutofit/>
          </a:bodyPr>
          <a:lstStyle/>
          <a:p>
            <a:pPr algn="l"/>
            <a:r>
              <a:rPr lang="fr-FR" sz="1000">
                <a:latin typeface="Renault Group" pitchFamily="2" charset="0"/>
              </a:rPr>
              <a:t>Renault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1CF96C8-0066-E440-91BC-AE997663BD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5600" y="6606000"/>
            <a:ext cx="3805200" cy="25199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  <a:latin typeface="Renault Group" pitchFamily="2" charset="0"/>
              </a:defRPr>
            </a:lvl1pPr>
          </a:lstStyle>
          <a:p>
            <a:r>
              <a:rPr lang="en-GB"/>
              <a:t>Department / Date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2B8DB51-02DE-6343-B999-A299ED9424E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38478" y="6607175"/>
            <a:ext cx="545855" cy="2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fld id="{78210625-ECA7-4862-B00E-5DC0AA3A3D4E}" type="slidenum">
              <a:rPr lang="en-GB" sz="1000" b="0" noProof="1" smtClean="0">
                <a:solidFill>
                  <a:schemeClr val="tx1"/>
                </a:solidFill>
                <a:latin typeface="Renault Group" pitchFamily="2" charset="0"/>
              </a:rPr>
              <a:pPr algn="ctr"/>
              <a:t>‹N°›</a:t>
            </a:fld>
            <a:endParaRPr lang="en-GB" sz="800" b="0" noProof="1">
              <a:solidFill>
                <a:schemeClr val="tx1"/>
              </a:solidFill>
              <a:latin typeface="Renault Group" pitchFamily="2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1CBAFF6-7112-494F-9713-9981820FC2EC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11398250" y="6705600"/>
            <a:ext cx="82867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fr-FR" sz="1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C</a:t>
            </a:r>
          </a:p>
        </p:txBody>
      </p:sp>
    </p:spTree>
    <p:extLst>
      <p:ext uri="{BB962C8B-B14F-4D97-AF65-F5344CB8AC3E}">
        <p14:creationId xmlns:p14="http://schemas.microsoft.com/office/powerpoint/2010/main" val="777713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000" b="1" kern="1200" cap="none" baseline="0">
          <a:solidFill>
            <a:schemeClr val="tx1"/>
          </a:solidFill>
          <a:latin typeface="Renault Group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>
          <p15:clr>
            <a:srgbClr val="F26B43"/>
          </p15:clr>
        </p15:guide>
        <p15:guide id="3" orient="horz" pos="158">
          <p15:clr>
            <a:srgbClr val="F26B43"/>
          </p15:clr>
        </p15:guide>
        <p15:guide id="4" orient="horz" pos="316">
          <p15:clr>
            <a:srgbClr val="F26B43"/>
          </p15:clr>
        </p15:guide>
        <p15:guide id="7" pos="7520">
          <p15:clr>
            <a:srgbClr val="F26B43"/>
          </p15:clr>
        </p15:guide>
        <p15:guide id="11" orient="horz" pos="474">
          <p15:clr>
            <a:srgbClr val="F26B43"/>
          </p15:clr>
        </p15:guide>
        <p15:guide id="13" orient="horz" pos="4162">
          <p15:clr>
            <a:srgbClr val="F26B43"/>
          </p15:clr>
        </p15:guide>
        <p15:guide id="14" pos="3800">
          <p15:clr>
            <a:srgbClr val="F26B43"/>
          </p15:clr>
        </p15:guide>
        <p15:guide id="16" pos="3880">
          <p15:clr>
            <a:srgbClr val="F26B43"/>
          </p15:clr>
        </p15:guide>
        <p15:guide id="18" pos="5042">
          <p15:clr>
            <a:srgbClr val="FBAE40"/>
          </p15:clr>
        </p15:guide>
        <p15:guide id="19" pos="5122">
          <p15:clr>
            <a:srgbClr val="FBAE40"/>
          </p15:clr>
        </p15:guide>
        <p15:guide id="20" pos="2638">
          <p15:clr>
            <a:srgbClr val="FBAE40"/>
          </p15:clr>
        </p15:guide>
        <p15:guide id="21" pos="2558">
          <p15:clr>
            <a:srgbClr val="FBAE40"/>
          </p15:clr>
        </p15:guide>
        <p15:guide id="23" pos="1940">
          <p15:clr>
            <a:srgbClr val="FDE53C"/>
          </p15:clr>
        </p15:guide>
        <p15:guide id="24" pos="5662">
          <p15:clr>
            <a:srgbClr val="FDE53C"/>
          </p15:clr>
        </p15:guide>
        <p15:guide id="25" pos="5740">
          <p15:clr>
            <a:srgbClr val="FDE53C"/>
          </p15:clr>
        </p15:guide>
        <p15:guide id="26" pos="6887">
          <p15:clr>
            <a:srgbClr val="FDE53C"/>
          </p15:clr>
        </p15:guide>
        <p15:guide id="27" pos="794">
          <p15:clr>
            <a:srgbClr val="FDE53C"/>
          </p15:clr>
        </p15:guide>
        <p15:guide id="29" orient="horz" pos="2356">
          <p15:clr>
            <a:srgbClr val="F26B43"/>
          </p15:clr>
        </p15:guide>
        <p15:guide id="30" orient="horz" pos="2438">
          <p15:clr>
            <a:srgbClr val="F26B43"/>
          </p15:clr>
        </p15:guide>
        <p15:guide id="31" pos="2018">
          <p15:clr>
            <a:srgbClr val="FDE53C"/>
          </p15:clr>
        </p15:guide>
        <p15:guide id="34" orient="horz" pos="634">
          <p15:clr>
            <a:srgbClr val="F26B43"/>
          </p15:clr>
        </p15:guide>
      </p15:sldGuideLst>
    </p:ext>
  </p:extLst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6998B1E-DC00-A34E-B64E-A85B4AA1B46C}"/>
              </a:ext>
            </a:extLst>
          </p:cNvPr>
          <p:cNvSpPr>
            <a:spLocks noChangeAspect="1"/>
          </p:cNvSpPr>
          <p:nvPr userDrawn="1"/>
        </p:nvSpPr>
        <p:spPr>
          <a:xfrm>
            <a:off x="9112250" y="0"/>
            <a:ext cx="307975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1999" tIns="251999" rIns="251999" bIns="251999" rtlCol="0" anchor="t" anchorCtr="0"/>
          <a:lstStyle/>
          <a:p>
            <a:pPr marL="7938" lvl="1">
              <a:spcBef>
                <a:spcPts val="3000"/>
              </a:spcBef>
              <a:spcAft>
                <a:spcPts val="1800"/>
              </a:spcAft>
            </a:pPr>
            <a:endParaRPr lang="fr-FR" sz="1400">
              <a:solidFill>
                <a:schemeClr val="tx1"/>
              </a:solidFill>
            </a:endParaRPr>
          </a:p>
        </p:txBody>
      </p:sp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DAF85FE-49F9-3842-AD19-F2B795AE6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125" y="223200"/>
            <a:ext cx="11699875" cy="25082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noProof="0"/>
              <a:t>Title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1C56627-9171-A94B-A622-871E9A29760E}"/>
              </a:ext>
            </a:extLst>
          </p:cNvPr>
          <p:cNvSpPr txBox="1"/>
          <p:nvPr userDrawn="1"/>
        </p:nvSpPr>
        <p:spPr>
          <a:xfrm>
            <a:off x="10718799" y="6661574"/>
            <a:ext cx="1378508" cy="144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txBody>
          <a:bodyPr wrap="square" lIns="54000" tIns="0" rIns="0" bIns="0" rtlCol="0" anchor="ctr" anchorCtr="0">
            <a:noAutofit/>
          </a:bodyPr>
          <a:lstStyle/>
          <a:p>
            <a:pPr algn="l"/>
            <a:r>
              <a:rPr lang="fr-FR" sz="1000"/>
              <a:t>Renault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46C46A0-D6D1-5F43-BD01-29A0F5F946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5600" y="6606000"/>
            <a:ext cx="3805200" cy="25199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GB" sz="1000"/>
              <a:t>Department / Date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400CF24-2FCE-D949-B403-48F70A4150C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38478" y="6607175"/>
            <a:ext cx="545855" cy="2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fld id="{78210625-ECA7-4862-B00E-5DC0AA3A3D4E}" type="slidenum">
              <a:rPr lang="en-GB" sz="1000" b="0" noProof="1" smtClean="0">
                <a:solidFill>
                  <a:schemeClr val="tx1"/>
                </a:solidFill>
              </a:rPr>
              <a:pPr algn="ctr"/>
              <a:t>‹N°›</a:t>
            </a:fld>
            <a:endParaRPr lang="en-GB" sz="800" b="0" noProof="1">
              <a:solidFill>
                <a:schemeClr val="tx1"/>
              </a:solidFill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14A2C7E-FE0A-4909-9DE4-2E3C9798B3BB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11398250" y="6705600"/>
            <a:ext cx="82867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fr-FR" sz="1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C</a:t>
            </a:r>
          </a:p>
        </p:txBody>
      </p:sp>
    </p:spTree>
    <p:extLst>
      <p:ext uri="{BB962C8B-B14F-4D97-AF65-F5344CB8AC3E}">
        <p14:creationId xmlns:p14="http://schemas.microsoft.com/office/powerpoint/2010/main" val="2081184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000" b="1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>
          <p15:clr>
            <a:srgbClr val="F26B43"/>
          </p15:clr>
        </p15:guide>
        <p15:guide id="3" orient="horz" pos="158">
          <p15:clr>
            <a:srgbClr val="F26B43"/>
          </p15:clr>
        </p15:guide>
        <p15:guide id="4" orient="horz" pos="316">
          <p15:clr>
            <a:srgbClr val="F26B43"/>
          </p15:clr>
        </p15:guide>
        <p15:guide id="7" pos="7520">
          <p15:clr>
            <a:srgbClr val="F26B43"/>
          </p15:clr>
        </p15:guide>
        <p15:guide id="11" orient="horz" pos="474">
          <p15:clr>
            <a:srgbClr val="F26B43"/>
          </p15:clr>
        </p15:guide>
        <p15:guide id="13" orient="horz" pos="4162">
          <p15:clr>
            <a:srgbClr val="F26B43"/>
          </p15:clr>
        </p15:guide>
        <p15:guide id="14" pos="3800">
          <p15:clr>
            <a:srgbClr val="FBAE40"/>
          </p15:clr>
        </p15:guide>
        <p15:guide id="16" pos="3880">
          <p15:clr>
            <a:srgbClr val="FBAE40"/>
          </p15:clr>
        </p15:guide>
        <p15:guide id="20" pos="2950">
          <p15:clr>
            <a:srgbClr val="FBAE40"/>
          </p15:clr>
        </p15:guide>
        <p15:guide id="21" pos="2868">
          <p15:clr>
            <a:srgbClr val="FBAE40"/>
          </p15:clr>
        </p15:guide>
        <p15:guide id="23" pos="1940">
          <p15:clr>
            <a:srgbClr val="FBAE40"/>
          </p15:clr>
        </p15:guide>
        <p15:guide id="24" pos="5662">
          <p15:clr>
            <a:srgbClr val="547EBF"/>
          </p15:clr>
        </p15:guide>
        <p15:guide id="25" pos="5740">
          <p15:clr>
            <a:srgbClr val="547EBF"/>
          </p15:clr>
        </p15:guide>
        <p15:guide id="29" orient="horz" pos="2356">
          <p15:clr>
            <a:srgbClr val="FBAE40"/>
          </p15:clr>
        </p15:guide>
        <p15:guide id="30" orient="horz" pos="2438">
          <p15:clr>
            <a:srgbClr val="FBAE40"/>
          </p15:clr>
        </p15:guide>
        <p15:guide id="31" pos="2018">
          <p15:clr>
            <a:srgbClr val="FBAE40"/>
          </p15:clr>
        </p15:guide>
        <p15:guide id="34" orient="horz" pos="634">
          <p15:clr>
            <a:srgbClr val="F26B43"/>
          </p15:clr>
        </p15:guide>
      </p15:sldGuideLst>
    </p:ext>
  </p:extLst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D4959C9-E607-AC43-B2B1-918E1A057C3B}"/>
              </a:ext>
            </a:extLst>
          </p:cNvPr>
          <p:cNvSpPr/>
          <p:nvPr userDrawn="1"/>
        </p:nvSpPr>
        <p:spPr>
          <a:xfrm>
            <a:off x="0" y="0"/>
            <a:ext cx="12192000" cy="66071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Renault Group" pitchFamily="2" charset="0"/>
            </a:endParaRPr>
          </a:p>
        </p:txBody>
      </p:sp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DAF85FE-49F9-3842-AD19-F2B795AE6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125" y="223200"/>
            <a:ext cx="11699875" cy="25082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noProof="0"/>
              <a:t>Title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1C56627-9171-A94B-A622-871E9A29760E}"/>
              </a:ext>
            </a:extLst>
          </p:cNvPr>
          <p:cNvSpPr txBox="1"/>
          <p:nvPr userDrawn="1"/>
        </p:nvSpPr>
        <p:spPr>
          <a:xfrm>
            <a:off x="10718799" y="6661574"/>
            <a:ext cx="1378508" cy="144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txBody>
          <a:bodyPr wrap="square" lIns="54000" tIns="0" rIns="0" bIns="0" rtlCol="0" anchor="ctr" anchorCtr="0">
            <a:noAutofit/>
          </a:bodyPr>
          <a:lstStyle/>
          <a:p>
            <a:pPr algn="l"/>
            <a:r>
              <a:rPr lang="fr-FR" sz="1000">
                <a:latin typeface="Renault Group" pitchFamily="2" charset="0"/>
              </a:rPr>
              <a:t>Renault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05E17E9-F804-B343-9D8B-ACA79C2FA9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5600" y="6606000"/>
            <a:ext cx="3805200" cy="25199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  <a:latin typeface="Renault Group" pitchFamily="2" charset="0"/>
              </a:defRPr>
            </a:lvl1pPr>
          </a:lstStyle>
          <a:p>
            <a:r>
              <a:rPr lang="en-GB"/>
              <a:t>Department / Date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8A2F88E-395D-7F4F-B3F8-6BD72F19DAD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38478" y="6607175"/>
            <a:ext cx="545855" cy="2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fld id="{78210625-ECA7-4862-B00E-5DC0AA3A3D4E}" type="slidenum">
              <a:rPr lang="en-GB" sz="1000" b="0" noProof="1" smtClean="0">
                <a:solidFill>
                  <a:schemeClr val="tx1"/>
                </a:solidFill>
                <a:latin typeface="Renault Group" pitchFamily="2" charset="0"/>
              </a:rPr>
              <a:pPr algn="ctr"/>
              <a:t>‹N°›</a:t>
            </a:fld>
            <a:endParaRPr lang="en-GB" sz="800" b="0" noProof="1">
              <a:solidFill>
                <a:schemeClr val="tx1"/>
              </a:solidFill>
              <a:latin typeface="Renault Group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E4F809D-87C5-4794-8B2B-C7DEFE6498CD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11398250" y="6705600"/>
            <a:ext cx="82867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fr-FR" sz="1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C</a:t>
            </a:r>
          </a:p>
        </p:txBody>
      </p:sp>
    </p:spTree>
    <p:extLst>
      <p:ext uri="{BB962C8B-B14F-4D97-AF65-F5344CB8AC3E}">
        <p14:creationId xmlns:p14="http://schemas.microsoft.com/office/powerpoint/2010/main" val="3672478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000" b="1" kern="1200" cap="none" baseline="0">
          <a:solidFill>
            <a:schemeClr val="bg1"/>
          </a:solidFill>
          <a:latin typeface="Renault Group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>
          <p15:clr>
            <a:srgbClr val="F26B43"/>
          </p15:clr>
        </p15:guide>
        <p15:guide id="3" orient="horz" pos="158">
          <p15:clr>
            <a:srgbClr val="F26B43"/>
          </p15:clr>
        </p15:guide>
        <p15:guide id="4" orient="horz" pos="316">
          <p15:clr>
            <a:srgbClr val="F26B43"/>
          </p15:clr>
        </p15:guide>
        <p15:guide id="7" pos="7520">
          <p15:clr>
            <a:srgbClr val="F26B43"/>
          </p15:clr>
        </p15:guide>
        <p15:guide id="11" orient="horz" pos="474">
          <p15:clr>
            <a:srgbClr val="F26B43"/>
          </p15:clr>
        </p15:guide>
        <p15:guide id="13" orient="horz" pos="4162">
          <p15:clr>
            <a:srgbClr val="F26B43"/>
          </p15:clr>
        </p15:guide>
        <p15:guide id="14" pos="3800">
          <p15:clr>
            <a:srgbClr val="F26B43"/>
          </p15:clr>
        </p15:guide>
        <p15:guide id="16" pos="3880">
          <p15:clr>
            <a:srgbClr val="F26B43"/>
          </p15:clr>
        </p15:guide>
        <p15:guide id="18" pos="5042">
          <p15:clr>
            <a:srgbClr val="FBAE40"/>
          </p15:clr>
        </p15:guide>
        <p15:guide id="19" pos="5122">
          <p15:clr>
            <a:srgbClr val="FBAE40"/>
          </p15:clr>
        </p15:guide>
        <p15:guide id="20" pos="2638">
          <p15:clr>
            <a:srgbClr val="FBAE40"/>
          </p15:clr>
        </p15:guide>
        <p15:guide id="21" pos="2558">
          <p15:clr>
            <a:srgbClr val="FBAE40"/>
          </p15:clr>
        </p15:guide>
        <p15:guide id="23" pos="1940">
          <p15:clr>
            <a:srgbClr val="FDE53C"/>
          </p15:clr>
        </p15:guide>
        <p15:guide id="24" pos="5662">
          <p15:clr>
            <a:srgbClr val="FDE53C"/>
          </p15:clr>
        </p15:guide>
        <p15:guide id="25" pos="5740">
          <p15:clr>
            <a:srgbClr val="FDE53C"/>
          </p15:clr>
        </p15:guide>
        <p15:guide id="26" pos="6887">
          <p15:clr>
            <a:srgbClr val="FDE53C"/>
          </p15:clr>
        </p15:guide>
        <p15:guide id="27" pos="794">
          <p15:clr>
            <a:srgbClr val="FDE53C"/>
          </p15:clr>
        </p15:guide>
        <p15:guide id="29" orient="horz" pos="2356">
          <p15:clr>
            <a:srgbClr val="F26B43"/>
          </p15:clr>
        </p15:guide>
        <p15:guide id="30" orient="horz" pos="2280">
          <p15:clr>
            <a:srgbClr val="F26B43"/>
          </p15:clr>
        </p15:guide>
        <p15:guide id="31" pos="2018">
          <p15:clr>
            <a:srgbClr val="FDE53C"/>
          </p15:clr>
        </p15:guide>
        <p15:guide id="34" orient="horz" pos="634">
          <p15:clr>
            <a:srgbClr val="F26B43"/>
          </p15:clr>
        </p15:guide>
        <p15:guide id="35" orient="horz" pos="4002">
          <p15:clr>
            <a:srgbClr val="F26B43"/>
          </p15:clr>
        </p15:guide>
      </p15:sldGuideLst>
    </p:ext>
  </p:extLst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DAF85FE-49F9-3842-AD19-F2B795AE6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125" y="223200"/>
            <a:ext cx="11699875" cy="25082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noProof="0"/>
              <a:t>Title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1C56627-9171-A94B-A622-871E9A29760E}"/>
              </a:ext>
            </a:extLst>
          </p:cNvPr>
          <p:cNvSpPr txBox="1"/>
          <p:nvPr userDrawn="1"/>
        </p:nvSpPr>
        <p:spPr>
          <a:xfrm>
            <a:off x="10718799" y="6661574"/>
            <a:ext cx="1378508" cy="144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txBody>
          <a:bodyPr wrap="square" lIns="54000" tIns="0" rIns="0" bIns="0" rtlCol="0" anchor="ctr" anchorCtr="0">
            <a:noAutofit/>
          </a:bodyPr>
          <a:lstStyle/>
          <a:p>
            <a:pPr algn="l"/>
            <a:r>
              <a:rPr lang="fr-FR" sz="1000"/>
              <a:t>Renault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46C46A0-D6D1-5F43-BD01-29A0F5F946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5600" y="6606000"/>
            <a:ext cx="3805200" cy="25199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GB" sz="1000"/>
              <a:t>Department / Date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14A2C7E-FE0A-4909-9DE4-2E3C9798B3BB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11398250" y="6705600"/>
            <a:ext cx="82867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fr-FR" sz="1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C</a:t>
            </a:r>
          </a:p>
        </p:txBody>
      </p:sp>
    </p:spTree>
    <p:extLst>
      <p:ext uri="{BB962C8B-B14F-4D97-AF65-F5344CB8AC3E}">
        <p14:creationId xmlns:p14="http://schemas.microsoft.com/office/powerpoint/2010/main" val="3439377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000" b="1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>
          <p15:clr>
            <a:srgbClr val="F26B43"/>
          </p15:clr>
        </p15:guide>
        <p15:guide id="3" orient="horz" pos="158">
          <p15:clr>
            <a:srgbClr val="F26B43"/>
          </p15:clr>
        </p15:guide>
        <p15:guide id="4" orient="horz" pos="316">
          <p15:clr>
            <a:srgbClr val="F26B43"/>
          </p15:clr>
        </p15:guide>
        <p15:guide id="7" pos="7520">
          <p15:clr>
            <a:srgbClr val="F26B43"/>
          </p15:clr>
        </p15:guide>
        <p15:guide id="11" orient="horz" pos="474">
          <p15:clr>
            <a:srgbClr val="F26B43"/>
          </p15:clr>
        </p15:guide>
        <p15:guide id="13" orient="horz" pos="4162">
          <p15:clr>
            <a:srgbClr val="F26B43"/>
          </p15:clr>
        </p15:guide>
        <p15:guide id="14" pos="3800">
          <p15:clr>
            <a:srgbClr val="FBAE40"/>
          </p15:clr>
        </p15:guide>
        <p15:guide id="16" pos="3880">
          <p15:clr>
            <a:srgbClr val="FBAE40"/>
          </p15:clr>
        </p15:guide>
        <p15:guide id="20" pos="2950">
          <p15:clr>
            <a:srgbClr val="FBAE40"/>
          </p15:clr>
        </p15:guide>
        <p15:guide id="21" pos="2868">
          <p15:clr>
            <a:srgbClr val="FBAE40"/>
          </p15:clr>
        </p15:guide>
        <p15:guide id="23" pos="1940">
          <p15:clr>
            <a:srgbClr val="FBAE40"/>
          </p15:clr>
        </p15:guide>
        <p15:guide id="24" pos="5662">
          <p15:clr>
            <a:srgbClr val="547EBF"/>
          </p15:clr>
        </p15:guide>
        <p15:guide id="25" pos="5740">
          <p15:clr>
            <a:srgbClr val="547EBF"/>
          </p15:clr>
        </p15:guide>
        <p15:guide id="29" orient="horz" pos="2356">
          <p15:clr>
            <a:srgbClr val="FBAE40"/>
          </p15:clr>
        </p15:guide>
        <p15:guide id="30" orient="horz" pos="2438">
          <p15:clr>
            <a:srgbClr val="FBAE40"/>
          </p15:clr>
        </p15:guide>
        <p15:guide id="31" pos="2018">
          <p15:clr>
            <a:srgbClr val="FBAE40"/>
          </p15:clr>
        </p15:guide>
        <p15:guide id="34" orient="horz" pos="634">
          <p15:clr>
            <a:srgbClr val="F26B43"/>
          </p15:clr>
        </p15:guide>
      </p15:sldGuideLst>
    </p:ext>
  </p:extLst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6998B1E-DC00-A34E-B64E-A85B4AA1B46C}"/>
              </a:ext>
            </a:extLst>
          </p:cNvPr>
          <p:cNvSpPr>
            <a:spLocks noChangeAspect="1"/>
          </p:cNvSpPr>
          <p:nvPr userDrawn="1"/>
        </p:nvSpPr>
        <p:spPr>
          <a:xfrm>
            <a:off x="9112250" y="0"/>
            <a:ext cx="307975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1999" tIns="251999" rIns="251999" bIns="251999" rtlCol="0" anchor="t" anchorCtr="0"/>
          <a:lstStyle/>
          <a:p>
            <a:pPr marL="7938" lvl="1">
              <a:spcBef>
                <a:spcPts val="3000"/>
              </a:spcBef>
              <a:spcAft>
                <a:spcPts val="1800"/>
              </a:spcAft>
            </a:pPr>
            <a:endParaRPr lang="fr-FR" sz="1400">
              <a:solidFill>
                <a:schemeClr val="tx1"/>
              </a:solidFill>
            </a:endParaRPr>
          </a:p>
        </p:txBody>
      </p:sp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DAF85FE-49F9-3842-AD19-F2B795AE6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125" y="223200"/>
            <a:ext cx="11699875" cy="25082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noProof="0"/>
              <a:t>Title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1C56627-9171-A94B-A622-871E9A29760E}"/>
              </a:ext>
            </a:extLst>
          </p:cNvPr>
          <p:cNvSpPr txBox="1"/>
          <p:nvPr userDrawn="1"/>
        </p:nvSpPr>
        <p:spPr>
          <a:xfrm>
            <a:off x="10718799" y="6661574"/>
            <a:ext cx="1378508" cy="144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txBody>
          <a:bodyPr wrap="square" lIns="54000" tIns="0" rIns="0" bIns="0" rtlCol="0" anchor="ctr" anchorCtr="0">
            <a:noAutofit/>
          </a:bodyPr>
          <a:lstStyle/>
          <a:p>
            <a:pPr algn="l"/>
            <a:r>
              <a:rPr lang="fr-FR" sz="1000"/>
              <a:t>Renault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46C46A0-D6D1-5F43-BD01-29A0F5F946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5600" y="6606000"/>
            <a:ext cx="3805200" cy="25199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GB" sz="1000"/>
              <a:t>Department / Date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400CF24-2FCE-D949-B403-48F70A4150C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38478" y="6607175"/>
            <a:ext cx="545855" cy="2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fld id="{78210625-ECA7-4862-B00E-5DC0AA3A3D4E}" type="slidenum">
              <a:rPr lang="en-GB" sz="1000" b="0" noProof="1" smtClean="0">
                <a:solidFill>
                  <a:schemeClr val="tx1"/>
                </a:solidFill>
              </a:rPr>
              <a:pPr algn="ctr"/>
              <a:t>‹N°›</a:t>
            </a:fld>
            <a:endParaRPr lang="en-GB" sz="800" b="0" noProof="1">
              <a:solidFill>
                <a:schemeClr val="tx1"/>
              </a:solidFill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14A2C7E-FE0A-4909-9DE4-2E3C9798B3BB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11398250" y="6705600"/>
            <a:ext cx="82867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fr-FR" sz="1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C</a:t>
            </a:r>
          </a:p>
        </p:txBody>
      </p:sp>
    </p:spTree>
    <p:extLst>
      <p:ext uri="{BB962C8B-B14F-4D97-AF65-F5344CB8AC3E}">
        <p14:creationId xmlns:p14="http://schemas.microsoft.com/office/powerpoint/2010/main" val="3686345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0" r:id="rId1"/>
    <p:sldLayoutId id="2147483851" r:id="rId2"/>
    <p:sldLayoutId id="2147483853" r:id="rId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000" b="1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>
          <p15:clr>
            <a:srgbClr val="F26B43"/>
          </p15:clr>
        </p15:guide>
        <p15:guide id="3" orient="horz" pos="158">
          <p15:clr>
            <a:srgbClr val="F26B43"/>
          </p15:clr>
        </p15:guide>
        <p15:guide id="4" orient="horz" pos="316">
          <p15:clr>
            <a:srgbClr val="F26B43"/>
          </p15:clr>
        </p15:guide>
        <p15:guide id="7" pos="7520">
          <p15:clr>
            <a:srgbClr val="F26B43"/>
          </p15:clr>
        </p15:guide>
        <p15:guide id="11" orient="horz" pos="474">
          <p15:clr>
            <a:srgbClr val="F26B43"/>
          </p15:clr>
        </p15:guide>
        <p15:guide id="13" orient="horz" pos="4162">
          <p15:clr>
            <a:srgbClr val="F26B43"/>
          </p15:clr>
        </p15:guide>
        <p15:guide id="14" pos="3800">
          <p15:clr>
            <a:srgbClr val="FBAE40"/>
          </p15:clr>
        </p15:guide>
        <p15:guide id="16" pos="3880">
          <p15:clr>
            <a:srgbClr val="FBAE40"/>
          </p15:clr>
        </p15:guide>
        <p15:guide id="20" pos="2950">
          <p15:clr>
            <a:srgbClr val="FBAE40"/>
          </p15:clr>
        </p15:guide>
        <p15:guide id="21" pos="2868">
          <p15:clr>
            <a:srgbClr val="FBAE40"/>
          </p15:clr>
        </p15:guide>
        <p15:guide id="23" pos="1940">
          <p15:clr>
            <a:srgbClr val="FBAE40"/>
          </p15:clr>
        </p15:guide>
        <p15:guide id="24" pos="5662">
          <p15:clr>
            <a:srgbClr val="547EBF"/>
          </p15:clr>
        </p15:guide>
        <p15:guide id="25" pos="5740">
          <p15:clr>
            <a:srgbClr val="547EBF"/>
          </p15:clr>
        </p15:guide>
        <p15:guide id="29" orient="horz" pos="2356">
          <p15:clr>
            <a:srgbClr val="FBAE40"/>
          </p15:clr>
        </p15:guide>
        <p15:guide id="30" orient="horz" pos="2438">
          <p15:clr>
            <a:srgbClr val="FBAE40"/>
          </p15:clr>
        </p15:guide>
        <p15:guide id="31" pos="2018">
          <p15:clr>
            <a:srgbClr val="FBAE40"/>
          </p15:clr>
        </p15:guide>
        <p15:guide id="34" orient="horz" pos="634">
          <p15:clr>
            <a:srgbClr val="F26B43"/>
          </p15:clr>
        </p15:guide>
      </p15:sldGuideLst>
    </p:ext>
  </p:extLst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DAF85FE-49F9-3842-AD19-F2B795AE6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125" y="223200"/>
            <a:ext cx="11699875" cy="25082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noProof="0"/>
              <a:t>Title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1C56627-9171-A94B-A622-871E9A29760E}"/>
              </a:ext>
            </a:extLst>
          </p:cNvPr>
          <p:cNvSpPr txBox="1"/>
          <p:nvPr userDrawn="1"/>
        </p:nvSpPr>
        <p:spPr>
          <a:xfrm>
            <a:off x="10718799" y="6661574"/>
            <a:ext cx="1378508" cy="144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txBody>
          <a:bodyPr wrap="square" lIns="54000" tIns="0" rIns="0" bIns="0" rtlCol="0" anchor="ctr" anchorCtr="0">
            <a:noAutofit/>
          </a:bodyPr>
          <a:lstStyle/>
          <a:p>
            <a:pPr algn="l"/>
            <a:r>
              <a:rPr lang="fr-FR" sz="1000">
                <a:latin typeface="Renault Group" pitchFamily="2" charset="0"/>
              </a:rPr>
              <a:t>Renault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1CF96C8-0066-E440-91BC-AE997663BD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5600" y="6606000"/>
            <a:ext cx="3805200" cy="25199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  <a:latin typeface="Renault Group" pitchFamily="2" charset="0"/>
              </a:defRPr>
            </a:lvl1pPr>
          </a:lstStyle>
          <a:p>
            <a:r>
              <a:rPr lang="en-GB"/>
              <a:t>Department / Date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1CBAFF6-7112-494F-9713-9981820FC2EC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11398250" y="6705600"/>
            <a:ext cx="82867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fr-FR" sz="1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C</a:t>
            </a:r>
          </a:p>
        </p:txBody>
      </p:sp>
    </p:spTree>
    <p:extLst>
      <p:ext uri="{BB962C8B-B14F-4D97-AF65-F5344CB8AC3E}">
        <p14:creationId xmlns:p14="http://schemas.microsoft.com/office/powerpoint/2010/main" val="3609981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0" r:id="rId1"/>
    <p:sldLayoutId id="2147483861" r:id="rId2"/>
    <p:sldLayoutId id="2147483862" r:id="rId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000" b="1" kern="1200" cap="none" baseline="0">
          <a:solidFill>
            <a:schemeClr val="tx1"/>
          </a:solidFill>
          <a:latin typeface="Renault Group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>
          <p15:clr>
            <a:srgbClr val="F26B43"/>
          </p15:clr>
        </p15:guide>
        <p15:guide id="3" orient="horz" pos="158">
          <p15:clr>
            <a:srgbClr val="F26B43"/>
          </p15:clr>
        </p15:guide>
        <p15:guide id="4" orient="horz" pos="316">
          <p15:clr>
            <a:srgbClr val="F26B43"/>
          </p15:clr>
        </p15:guide>
        <p15:guide id="7" pos="7520">
          <p15:clr>
            <a:srgbClr val="F26B43"/>
          </p15:clr>
        </p15:guide>
        <p15:guide id="11" orient="horz" pos="474">
          <p15:clr>
            <a:srgbClr val="F26B43"/>
          </p15:clr>
        </p15:guide>
        <p15:guide id="13" orient="horz" pos="4162">
          <p15:clr>
            <a:srgbClr val="F26B43"/>
          </p15:clr>
        </p15:guide>
        <p15:guide id="14" pos="3800">
          <p15:clr>
            <a:srgbClr val="F26B43"/>
          </p15:clr>
        </p15:guide>
        <p15:guide id="16" pos="3880">
          <p15:clr>
            <a:srgbClr val="F26B43"/>
          </p15:clr>
        </p15:guide>
        <p15:guide id="18" pos="5042">
          <p15:clr>
            <a:srgbClr val="FBAE40"/>
          </p15:clr>
        </p15:guide>
        <p15:guide id="19" pos="5122">
          <p15:clr>
            <a:srgbClr val="FBAE40"/>
          </p15:clr>
        </p15:guide>
        <p15:guide id="20" pos="2638">
          <p15:clr>
            <a:srgbClr val="FBAE40"/>
          </p15:clr>
        </p15:guide>
        <p15:guide id="21" pos="2558">
          <p15:clr>
            <a:srgbClr val="FBAE40"/>
          </p15:clr>
        </p15:guide>
        <p15:guide id="23" pos="1940">
          <p15:clr>
            <a:srgbClr val="FDE53C"/>
          </p15:clr>
        </p15:guide>
        <p15:guide id="24" pos="5662">
          <p15:clr>
            <a:srgbClr val="FDE53C"/>
          </p15:clr>
        </p15:guide>
        <p15:guide id="25" pos="5740">
          <p15:clr>
            <a:srgbClr val="FDE53C"/>
          </p15:clr>
        </p15:guide>
        <p15:guide id="26" pos="6887">
          <p15:clr>
            <a:srgbClr val="FDE53C"/>
          </p15:clr>
        </p15:guide>
        <p15:guide id="27" pos="794">
          <p15:clr>
            <a:srgbClr val="FDE53C"/>
          </p15:clr>
        </p15:guide>
        <p15:guide id="29" orient="horz" pos="2356">
          <p15:clr>
            <a:srgbClr val="F26B43"/>
          </p15:clr>
        </p15:guide>
        <p15:guide id="30" orient="horz" pos="2438">
          <p15:clr>
            <a:srgbClr val="F26B43"/>
          </p15:clr>
        </p15:guide>
        <p15:guide id="31" pos="2018">
          <p15:clr>
            <a:srgbClr val="FDE53C"/>
          </p15:clr>
        </p15:guide>
        <p15:guide id="34" orient="horz" pos="634">
          <p15:clr>
            <a:srgbClr val="F26B43"/>
          </p15:clr>
        </p15:guide>
      </p15:sldGuideLst>
    </p:ext>
  </p:extLst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DAF85FE-49F9-3842-AD19-F2B795AE6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125" y="252075"/>
            <a:ext cx="11699875" cy="250827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/>
          <a:p>
            <a:r>
              <a:rPr lang="en-GB" noProof="0"/>
              <a:t>title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1C56627-9171-A94B-A622-871E9A29760E}"/>
              </a:ext>
            </a:extLst>
          </p:cNvPr>
          <p:cNvSpPr txBox="1"/>
          <p:nvPr userDrawn="1"/>
        </p:nvSpPr>
        <p:spPr>
          <a:xfrm>
            <a:off x="10718799" y="6661575"/>
            <a:ext cx="1378508" cy="144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txBody>
          <a:bodyPr wrap="square" lIns="54000" tIns="0" rIns="0" bIns="0" rtlCol="0" anchor="ctr" anchorCtr="0">
            <a:noAutofit/>
          </a:bodyPr>
          <a:lstStyle/>
          <a:p>
            <a:pPr algn="l"/>
            <a:r>
              <a:rPr lang="fr-FR" sz="1000"/>
              <a:t>Renault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1CF96C8-0066-E440-91BC-AE997663BD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5600" y="6606002"/>
            <a:ext cx="3805200" cy="25199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  <a:latin typeface="+mn-lt"/>
                <a:ea typeface="NouvelR KR" pitchFamily="2" charset="-127"/>
              </a:defRPr>
            </a:lvl1pPr>
          </a:lstStyle>
          <a:p>
            <a:r>
              <a:rPr lang="en-GB" altLang="ko-KR"/>
              <a:t>Department / Date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2B8DB51-02DE-6343-B999-A299ED9424E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38479" y="6607175"/>
            <a:ext cx="545855" cy="2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fld id="{78210625-ECA7-4862-B00E-5DC0AA3A3D4E}" type="slidenum">
              <a:rPr lang="en-GB" sz="1000" b="0" noProof="1" smtClean="0">
                <a:solidFill>
                  <a:schemeClr val="tx1"/>
                </a:solidFill>
                <a:latin typeface="+mn-lt"/>
              </a:rPr>
              <a:pPr algn="ctr"/>
              <a:t>‹N°›</a:t>
            </a:fld>
            <a:endParaRPr lang="en-GB" sz="800" b="0" noProof="1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167A967-EC56-4F63-8AAF-04DAF3E17840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11398250" y="6705600"/>
            <a:ext cx="82867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fr-FR" sz="1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C</a:t>
            </a:r>
          </a:p>
        </p:txBody>
      </p:sp>
      <p:pic>
        <p:nvPicPr>
          <p:cNvPr id="13" name="Picture 12" descr="Shape&#10;&#10;Description automatically generated with low confidence">
            <a:extLst>
              <a:ext uri="{FF2B5EF4-FFF2-40B4-BE49-F238E27FC236}">
                <a16:creationId xmlns:a16="http://schemas.microsoft.com/office/drawing/2014/main" id="{ED1E3649-96C3-473B-9EA7-B3B2486FAE0A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6339" y="6623947"/>
            <a:ext cx="274320" cy="21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324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</p:sldLayoutIdLst>
  <p:hf sldNum="0"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2400" b="1" kern="1200" cap="all" baseline="0">
          <a:solidFill>
            <a:schemeClr val="tx1"/>
          </a:solidFill>
          <a:latin typeface="renault group" pitchFamily="2" charset="0"/>
          <a:ea typeface="맑은 고딕" panose="020B0503020000020004" pitchFamily="50" charset="-127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>
          <p15:clr>
            <a:srgbClr val="F26B43"/>
          </p15:clr>
        </p15:guide>
        <p15:guide id="3" orient="horz" pos="158">
          <p15:clr>
            <a:srgbClr val="F26B43"/>
          </p15:clr>
        </p15:guide>
        <p15:guide id="4" orient="horz" pos="316">
          <p15:clr>
            <a:srgbClr val="F26B43"/>
          </p15:clr>
        </p15:guide>
        <p15:guide id="7" pos="7520">
          <p15:clr>
            <a:srgbClr val="F26B43"/>
          </p15:clr>
        </p15:guide>
        <p15:guide id="11" orient="horz" pos="474">
          <p15:clr>
            <a:srgbClr val="F26B43"/>
          </p15:clr>
        </p15:guide>
        <p15:guide id="13" orient="horz" pos="4162">
          <p15:clr>
            <a:srgbClr val="F26B43"/>
          </p15:clr>
        </p15:guide>
        <p15:guide id="14" pos="3800">
          <p15:clr>
            <a:srgbClr val="F26B43"/>
          </p15:clr>
        </p15:guide>
        <p15:guide id="16" pos="3880">
          <p15:clr>
            <a:srgbClr val="F26B43"/>
          </p15:clr>
        </p15:guide>
        <p15:guide id="18" pos="5042">
          <p15:clr>
            <a:srgbClr val="FBAE40"/>
          </p15:clr>
        </p15:guide>
        <p15:guide id="19" pos="5122">
          <p15:clr>
            <a:srgbClr val="FBAE40"/>
          </p15:clr>
        </p15:guide>
        <p15:guide id="20" pos="2638">
          <p15:clr>
            <a:srgbClr val="FBAE40"/>
          </p15:clr>
        </p15:guide>
        <p15:guide id="21" pos="2558">
          <p15:clr>
            <a:srgbClr val="FBAE40"/>
          </p15:clr>
        </p15:guide>
        <p15:guide id="23" pos="1940">
          <p15:clr>
            <a:srgbClr val="FDE53C"/>
          </p15:clr>
        </p15:guide>
        <p15:guide id="24" pos="5662">
          <p15:clr>
            <a:srgbClr val="FDE53C"/>
          </p15:clr>
        </p15:guide>
        <p15:guide id="25" pos="5740">
          <p15:clr>
            <a:srgbClr val="FDE53C"/>
          </p15:clr>
        </p15:guide>
        <p15:guide id="26" pos="6887">
          <p15:clr>
            <a:srgbClr val="FDE53C"/>
          </p15:clr>
        </p15:guide>
        <p15:guide id="27" pos="794">
          <p15:clr>
            <a:srgbClr val="FDE53C"/>
          </p15:clr>
        </p15:guide>
        <p15:guide id="29" orient="horz" pos="2356">
          <p15:clr>
            <a:srgbClr val="F26B43"/>
          </p15:clr>
        </p15:guide>
        <p15:guide id="30" orient="horz" pos="2438">
          <p15:clr>
            <a:srgbClr val="F26B43"/>
          </p15:clr>
        </p15:guide>
        <p15:guide id="31" pos="2018">
          <p15:clr>
            <a:srgbClr val="FDE53C"/>
          </p15:clr>
        </p15:guide>
        <p15:guide id="34" orient="horz" pos="634">
          <p15:clr>
            <a:srgbClr val="F26B43"/>
          </p15:clr>
        </p15:guide>
      </p15:sldGuideLst>
    </p:ext>
  </p:extLst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DAF85FE-49F9-3842-AD19-F2B795AE6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125" y="223200"/>
            <a:ext cx="11699875" cy="25082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noProof="0"/>
              <a:t>Title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1C56627-9171-A94B-A622-871E9A29760E}"/>
              </a:ext>
            </a:extLst>
          </p:cNvPr>
          <p:cNvSpPr txBox="1"/>
          <p:nvPr userDrawn="1"/>
        </p:nvSpPr>
        <p:spPr>
          <a:xfrm>
            <a:off x="10718799" y="6661574"/>
            <a:ext cx="1378508" cy="144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txBody>
          <a:bodyPr wrap="square" lIns="54000" tIns="0" rIns="0" bIns="0" rtlCol="0" anchor="ctr" anchorCtr="0">
            <a:noAutofit/>
          </a:bodyPr>
          <a:lstStyle/>
          <a:p>
            <a:pPr algn="l"/>
            <a:r>
              <a:rPr lang="fr-FR" sz="1000">
                <a:latin typeface="Renault Group" pitchFamily="2" charset="0"/>
              </a:rPr>
              <a:t>Renault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1CF96C8-0066-E440-91BC-AE997663BD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5600" y="6606000"/>
            <a:ext cx="3805200" cy="25199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  <a:latin typeface="Renault Group" pitchFamily="2" charset="0"/>
              </a:defRPr>
            </a:lvl1pPr>
          </a:lstStyle>
          <a:p>
            <a:r>
              <a:rPr lang="en-GB"/>
              <a:t>Department / Date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2B8DB51-02DE-6343-B999-A299ED9424E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38478" y="6607175"/>
            <a:ext cx="545855" cy="2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fld id="{78210625-ECA7-4862-B00E-5DC0AA3A3D4E}" type="slidenum">
              <a:rPr lang="en-GB" sz="1000" b="0" noProof="1" smtClean="0">
                <a:solidFill>
                  <a:schemeClr val="tx1"/>
                </a:solidFill>
                <a:latin typeface="Renault Group" pitchFamily="2" charset="0"/>
              </a:rPr>
              <a:pPr algn="ctr"/>
              <a:t>‹N°›</a:t>
            </a:fld>
            <a:endParaRPr lang="en-GB" sz="800" b="0" noProof="1">
              <a:solidFill>
                <a:schemeClr val="tx1"/>
              </a:solidFill>
              <a:latin typeface="Renault Group" pitchFamily="2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1CBAFF6-7112-494F-9713-9981820FC2EC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11398250" y="6705600"/>
            <a:ext cx="82867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fr-FR" sz="1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C</a:t>
            </a:r>
          </a:p>
        </p:txBody>
      </p:sp>
    </p:spTree>
    <p:extLst>
      <p:ext uri="{BB962C8B-B14F-4D97-AF65-F5344CB8AC3E}">
        <p14:creationId xmlns:p14="http://schemas.microsoft.com/office/powerpoint/2010/main" val="1267912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6" r:id="rId1"/>
    <p:sldLayoutId id="2147483877" r:id="rId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000" b="1" kern="1200" cap="none" baseline="0">
          <a:solidFill>
            <a:schemeClr val="tx1"/>
          </a:solidFill>
          <a:latin typeface="Renault Group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>
          <p15:clr>
            <a:srgbClr val="F26B43"/>
          </p15:clr>
        </p15:guide>
        <p15:guide id="3" orient="horz" pos="158">
          <p15:clr>
            <a:srgbClr val="F26B43"/>
          </p15:clr>
        </p15:guide>
        <p15:guide id="4" orient="horz" pos="316">
          <p15:clr>
            <a:srgbClr val="F26B43"/>
          </p15:clr>
        </p15:guide>
        <p15:guide id="7" pos="7520">
          <p15:clr>
            <a:srgbClr val="F26B43"/>
          </p15:clr>
        </p15:guide>
        <p15:guide id="11" orient="horz" pos="474">
          <p15:clr>
            <a:srgbClr val="F26B43"/>
          </p15:clr>
        </p15:guide>
        <p15:guide id="13" orient="horz" pos="4162">
          <p15:clr>
            <a:srgbClr val="F26B43"/>
          </p15:clr>
        </p15:guide>
        <p15:guide id="14" pos="3800">
          <p15:clr>
            <a:srgbClr val="F26B43"/>
          </p15:clr>
        </p15:guide>
        <p15:guide id="16" pos="3880">
          <p15:clr>
            <a:srgbClr val="F26B43"/>
          </p15:clr>
        </p15:guide>
        <p15:guide id="18" pos="5042">
          <p15:clr>
            <a:srgbClr val="FBAE40"/>
          </p15:clr>
        </p15:guide>
        <p15:guide id="19" pos="5122">
          <p15:clr>
            <a:srgbClr val="FBAE40"/>
          </p15:clr>
        </p15:guide>
        <p15:guide id="20" pos="2638">
          <p15:clr>
            <a:srgbClr val="FBAE40"/>
          </p15:clr>
        </p15:guide>
        <p15:guide id="21" pos="2558">
          <p15:clr>
            <a:srgbClr val="FBAE40"/>
          </p15:clr>
        </p15:guide>
        <p15:guide id="23" pos="1940">
          <p15:clr>
            <a:srgbClr val="FDE53C"/>
          </p15:clr>
        </p15:guide>
        <p15:guide id="24" pos="5662">
          <p15:clr>
            <a:srgbClr val="FDE53C"/>
          </p15:clr>
        </p15:guide>
        <p15:guide id="25" pos="5740">
          <p15:clr>
            <a:srgbClr val="FDE53C"/>
          </p15:clr>
        </p15:guide>
        <p15:guide id="26" pos="6887">
          <p15:clr>
            <a:srgbClr val="FDE53C"/>
          </p15:clr>
        </p15:guide>
        <p15:guide id="27" pos="794">
          <p15:clr>
            <a:srgbClr val="FDE53C"/>
          </p15:clr>
        </p15:guide>
        <p15:guide id="29" orient="horz" pos="2356">
          <p15:clr>
            <a:srgbClr val="F26B43"/>
          </p15:clr>
        </p15:guide>
        <p15:guide id="30" orient="horz" pos="2438">
          <p15:clr>
            <a:srgbClr val="F26B43"/>
          </p15:clr>
        </p15:guide>
        <p15:guide id="31" pos="2018">
          <p15:clr>
            <a:srgbClr val="FDE53C"/>
          </p15:clr>
        </p15:guide>
        <p15:guide id="34" orient="horz" pos="634">
          <p15:clr>
            <a:srgbClr val="F26B43"/>
          </p15:clr>
        </p15:guide>
      </p15:sldGuideLst>
    </p:ext>
  </p:extLst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DAF85FE-49F9-3842-AD19-F2B795AE6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125" y="252075"/>
            <a:ext cx="11699875" cy="25082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/>
          <a:p>
            <a:r>
              <a:rPr lang="en-GB" noProof="0" dirty="0"/>
              <a:t>title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1CF96C8-0066-E440-91BC-AE997663BD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5600" y="6606000"/>
            <a:ext cx="3805200" cy="25199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  <a:latin typeface="+mn-lt"/>
                <a:ea typeface="NouvelR KR" pitchFamily="2" charset="-127"/>
              </a:defRPr>
            </a:lvl1pPr>
          </a:lstStyle>
          <a:p>
            <a:r>
              <a:rPr lang="en-GB" altLang="ko-KR" dirty="0"/>
              <a:t>Department / Date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2B8DB51-02DE-6343-B999-A299ED9424E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38478" y="6607175"/>
            <a:ext cx="545855" cy="2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fld id="{78210625-ECA7-4862-B00E-5DC0AA3A3D4E}" type="slidenum">
              <a:rPr lang="en-GB" sz="1000" b="0" noProof="1" smtClean="0">
                <a:solidFill>
                  <a:schemeClr val="tx1"/>
                </a:solidFill>
                <a:latin typeface="+mn-lt"/>
              </a:rPr>
              <a:pPr algn="ctr"/>
              <a:t>‹N°›</a:t>
            </a:fld>
            <a:endParaRPr lang="en-GB" sz="800" b="0" noProof="1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167A967-EC56-4F63-8AAF-04DAF3E17840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11398250" y="6705600"/>
            <a:ext cx="82867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fr-FR" sz="1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C</a:t>
            </a:r>
          </a:p>
        </p:txBody>
      </p:sp>
      <p:pic>
        <p:nvPicPr>
          <p:cNvPr id="13" name="Picture 12" descr="Shape&#10;&#10;Description automatically generated with low confidence">
            <a:extLst>
              <a:ext uri="{FF2B5EF4-FFF2-40B4-BE49-F238E27FC236}">
                <a16:creationId xmlns:a16="http://schemas.microsoft.com/office/drawing/2014/main" id="{ED1E3649-96C3-473B-9EA7-B3B2486FAE0A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6339" y="6623947"/>
            <a:ext cx="274320" cy="21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129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1" r:id="rId1"/>
    <p:sldLayoutId id="2147483882" r:id="rId2"/>
    <p:sldLayoutId id="2147483883" r:id="rId3"/>
    <p:sldLayoutId id="2147483884" r:id="rId4"/>
    <p:sldLayoutId id="2147483885" r:id="rId5"/>
    <p:sldLayoutId id="2147483886" r:id="rId6"/>
    <p:sldLayoutId id="2147483887" r:id="rId7"/>
    <p:sldLayoutId id="2147483888" r:id="rId8"/>
    <p:sldLayoutId id="2147483889" r:id="rId9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 cap="all" baseline="0">
          <a:solidFill>
            <a:schemeClr val="tx1"/>
          </a:solidFill>
          <a:latin typeface="renault group" pitchFamily="2" charset="0"/>
          <a:ea typeface="맑은 고딕" panose="020B0503020000020004" pitchFamily="50" charset="-127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>
          <p15:clr>
            <a:srgbClr val="F26B43"/>
          </p15:clr>
        </p15:guide>
        <p15:guide id="3" orient="horz" pos="158">
          <p15:clr>
            <a:srgbClr val="F26B43"/>
          </p15:clr>
        </p15:guide>
        <p15:guide id="4" orient="horz" pos="316">
          <p15:clr>
            <a:srgbClr val="F26B43"/>
          </p15:clr>
        </p15:guide>
        <p15:guide id="7" pos="7520">
          <p15:clr>
            <a:srgbClr val="F26B43"/>
          </p15:clr>
        </p15:guide>
        <p15:guide id="11" orient="horz" pos="474">
          <p15:clr>
            <a:srgbClr val="F26B43"/>
          </p15:clr>
        </p15:guide>
        <p15:guide id="13" orient="horz" pos="4162">
          <p15:clr>
            <a:srgbClr val="F26B43"/>
          </p15:clr>
        </p15:guide>
        <p15:guide id="14" pos="3800">
          <p15:clr>
            <a:srgbClr val="F26B43"/>
          </p15:clr>
        </p15:guide>
        <p15:guide id="16" pos="3880">
          <p15:clr>
            <a:srgbClr val="F26B43"/>
          </p15:clr>
        </p15:guide>
        <p15:guide id="18" pos="5042">
          <p15:clr>
            <a:srgbClr val="FBAE40"/>
          </p15:clr>
        </p15:guide>
        <p15:guide id="19" pos="5122">
          <p15:clr>
            <a:srgbClr val="FBAE40"/>
          </p15:clr>
        </p15:guide>
        <p15:guide id="20" pos="2638">
          <p15:clr>
            <a:srgbClr val="FBAE40"/>
          </p15:clr>
        </p15:guide>
        <p15:guide id="21" pos="2558">
          <p15:clr>
            <a:srgbClr val="FBAE40"/>
          </p15:clr>
        </p15:guide>
        <p15:guide id="23" pos="1940">
          <p15:clr>
            <a:srgbClr val="FDE53C"/>
          </p15:clr>
        </p15:guide>
        <p15:guide id="24" pos="5662">
          <p15:clr>
            <a:srgbClr val="FDE53C"/>
          </p15:clr>
        </p15:guide>
        <p15:guide id="25" pos="5740">
          <p15:clr>
            <a:srgbClr val="FDE53C"/>
          </p15:clr>
        </p15:guide>
        <p15:guide id="26" pos="6887">
          <p15:clr>
            <a:srgbClr val="FDE53C"/>
          </p15:clr>
        </p15:guide>
        <p15:guide id="27" pos="794">
          <p15:clr>
            <a:srgbClr val="FDE53C"/>
          </p15:clr>
        </p15:guide>
        <p15:guide id="29" orient="horz" pos="2356">
          <p15:clr>
            <a:srgbClr val="F26B43"/>
          </p15:clr>
        </p15:guide>
        <p15:guide id="30" orient="horz" pos="2438">
          <p15:clr>
            <a:srgbClr val="F26B43"/>
          </p15:clr>
        </p15:guide>
        <p15:guide id="31" pos="2018">
          <p15:clr>
            <a:srgbClr val="FDE53C"/>
          </p15:clr>
        </p15:guide>
        <p15:guide id="34" orient="horz" pos="63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DAF85FE-49F9-3842-AD19-F2B795AE6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125" y="223200"/>
            <a:ext cx="11699875" cy="25082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noProof="0"/>
              <a:t>Title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1C56627-9171-A94B-A622-871E9A29760E}"/>
              </a:ext>
            </a:extLst>
          </p:cNvPr>
          <p:cNvSpPr txBox="1"/>
          <p:nvPr userDrawn="1"/>
        </p:nvSpPr>
        <p:spPr>
          <a:xfrm>
            <a:off x="10718799" y="6661574"/>
            <a:ext cx="1378508" cy="144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txBody>
          <a:bodyPr wrap="square" lIns="54000" tIns="0" rIns="0" bIns="0" rtlCol="0" anchor="ctr" anchorCtr="0">
            <a:noAutofit/>
          </a:bodyPr>
          <a:lstStyle/>
          <a:p>
            <a:pPr algn="l"/>
            <a:r>
              <a:rPr lang="fr-FR" sz="1000">
                <a:latin typeface="Renault Group" pitchFamily="2" charset="0"/>
              </a:rPr>
              <a:t>Renault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1CF96C8-0066-E440-91BC-AE997663BD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5600" y="6606000"/>
            <a:ext cx="3805200" cy="25199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  <a:latin typeface="Renault Group" pitchFamily="2" charset="0"/>
              </a:defRPr>
            </a:lvl1pPr>
          </a:lstStyle>
          <a:p>
            <a:r>
              <a:rPr lang="en-GB"/>
              <a:t>Department / Date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1CBAFF6-7112-494F-9713-9981820FC2EC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11398250" y="6705600"/>
            <a:ext cx="82867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fr-FR" sz="1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C</a:t>
            </a:r>
          </a:p>
        </p:txBody>
      </p:sp>
    </p:spTree>
    <p:extLst>
      <p:ext uri="{BB962C8B-B14F-4D97-AF65-F5344CB8AC3E}">
        <p14:creationId xmlns:p14="http://schemas.microsoft.com/office/powerpoint/2010/main" val="3301610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4" r:id="rId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000" b="1" kern="1200" cap="none" baseline="0">
          <a:solidFill>
            <a:schemeClr val="tx1"/>
          </a:solidFill>
          <a:latin typeface="Renault Group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>
          <p15:clr>
            <a:srgbClr val="F26B43"/>
          </p15:clr>
        </p15:guide>
        <p15:guide id="3" orient="horz" pos="158">
          <p15:clr>
            <a:srgbClr val="F26B43"/>
          </p15:clr>
        </p15:guide>
        <p15:guide id="4" orient="horz" pos="316">
          <p15:clr>
            <a:srgbClr val="F26B43"/>
          </p15:clr>
        </p15:guide>
        <p15:guide id="7" pos="7520">
          <p15:clr>
            <a:srgbClr val="F26B43"/>
          </p15:clr>
        </p15:guide>
        <p15:guide id="11" orient="horz" pos="474">
          <p15:clr>
            <a:srgbClr val="F26B43"/>
          </p15:clr>
        </p15:guide>
        <p15:guide id="13" orient="horz" pos="4162">
          <p15:clr>
            <a:srgbClr val="F26B43"/>
          </p15:clr>
        </p15:guide>
        <p15:guide id="14" pos="3800">
          <p15:clr>
            <a:srgbClr val="F26B43"/>
          </p15:clr>
        </p15:guide>
        <p15:guide id="16" pos="3880">
          <p15:clr>
            <a:srgbClr val="F26B43"/>
          </p15:clr>
        </p15:guide>
        <p15:guide id="18" pos="5042">
          <p15:clr>
            <a:srgbClr val="FBAE40"/>
          </p15:clr>
        </p15:guide>
        <p15:guide id="19" pos="5122">
          <p15:clr>
            <a:srgbClr val="FBAE40"/>
          </p15:clr>
        </p15:guide>
        <p15:guide id="20" pos="2638">
          <p15:clr>
            <a:srgbClr val="FBAE40"/>
          </p15:clr>
        </p15:guide>
        <p15:guide id="21" pos="2558">
          <p15:clr>
            <a:srgbClr val="FBAE40"/>
          </p15:clr>
        </p15:guide>
        <p15:guide id="23" pos="1940">
          <p15:clr>
            <a:srgbClr val="FDE53C"/>
          </p15:clr>
        </p15:guide>
        <p15:guide id="24" pos="5662">
          <p15:clr>
            <a:srgbClr val="FDE53C"/>
          </p15:clr>
        </p15:guide>
        <p15:guide id="25" pos="5740">
          <p15:clr>
            <a:srgbClr val="FDE53C"/>
          </p15:clr>
        </p15:guide>
        <p15:guide id="26" pos="6887">
          <p15:clr>
            <a:srgbClr val="FDE53C"/>
          </p15:clr>
        </p15:guide>
        <p15:guide id="27" pos="794">
          <p15:clr>
            <a:srgbClr val="FDE53C"/>
          </p15:clr>
        </p15:guide>
        <p15:guide id="29" orient="horz" pos="2356">
          <p15:clr>
            <a:srgbClr val="F26B43"/>
          </p15:clr>
        </p15:guide>
        <p15:guide id="30" orient="horz" pos="2438">
          <p15:clr>
            <a:srgbClr val="F26B43"/>
          </p15:clr>
        </p15:guide>
        <p15:guide id="31" pos="2018">
          <p15:clr>
            <a:srgbClr val="FDE53C"/>
          </p15:clr>
        </p15:guide>
        <p15:guide id="34" orient="horz" pos="634">
          <p15:clr>
            <a:srgbClr val="F26B43"/>
          </p15:clr>
        </p15:guide>
      </p15:sldGuideLst>
    </p:ext>
  </p:extLst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DAF85FE-49F9-3842-AD19-F2B795AE6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125" y="252075"/>
            <a:ext cx="11699875" cy="250827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/>
          <a:p>
            <a:r>
              <a:rPr lang="en-GB" noProof="0"/>
              <a:t>title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1C56627-9171-A94B-A622-871E9A29760E}"/>
              </a:ext>
            </a:extLst>
          </p:cNvPr>
          <p:cNvSpPr txBox="1"/>
          <p:nvPr userDrawn="1"/>
        </p:nvSpPr>
        <p:spPr>
          <a:xfrm>
            <a:off x="10718799" y="6661575"/>
            <a:ext cx="1378508" cy="144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txBody>
          <a:bodyPr wrap="square" lIns="54000" tIns="0" rIns="0" bIns="0" rtlCol="0" anchor="ctr" anchorCtr="0">
            <a:noAutofit/>
          </a:bodyPr>
          <a:lstStyle/>
          <a:p>
            <a:pPr algn="l"/>
            <a:r>
              <a:rPr lang="fr-FR" sz="1000"/>
              <a:t>Renault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1CF96C8-0066-E440-91BC-AE997663BD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5600" y="6606002"/>
            <a:ext cx="3805200" cy="25199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  <a:latin typeface="+mn-lt"/>
                <a:ea typeface="NouvelR KR" pitchFamily="2" charset="-127"/>
              </a:defRPr>
            </a:lvl1pPr>
          </a:lstStyle>
          <a:p>
            <a:r>
              <a:rPr lang="en-GB" altLang="ko-KR"/>
              <a:t>Department / Date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2B8DB51-02DE-6343-B999-A299ED9424E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38479" y="6607175"/>
            <a:ext cx="545855" cy="2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fld id="{78210625-ECA7-4862-B00E-5DC0AA3A3D4E}" type="slidenum">
              <a:rPr lang="en-GB" sz="1000" b="0" noProof="1" smtClean="0">
                <a:solidFill>
                  <a:schemeClr val="tx1"/>
                </a:solidFill>
                <a:latin typeface="+mn-lt"/>
              </a:rPr>
              <a:pPr algn="ctr"/>
              <a:t>‹N°›</a:t>
            </a:fld>
            <a:endParaRPr lang="en-GB" sz="800" b="0" noProof="1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167A967-EC56-4F63-8AAF-04DAF3E17840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11398250" y="6705600"/>
            <a:ext cx="82867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fr-FR" sz="1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C</a:t>
            </a:r>
          </a:p>
        </p:txBody>
      </p:sp>
      <p:pic>
        <p:nvPicPr>
          <p:cNvPr id="13" name="Picture 12" descr="Shape&#10;&#10;Description automatically generated with low confidence">
            <a:extLst>
              <a:ext uri="{FF2B5EF4-FFF2-40B4-BE49-F238E27FC236}">
                <a16:creationId xmlns:a16="http://schemas.microsoft.com/office/drawing/2014/main" id="{ED1E3649-96C3-473B-9EA7-B3B2486FAE0A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6339" y="6623947"/>
            <a:ext cx="274320" cy="21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8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  <p:sldLayoutId id="2147483892" r:id="rId2"/>
    <p:sldLayoutId id="2147483893" r:id="rId3"/>
    <p:sldLayoutId id="2147483894" r:id="rId4"/>
    <p:sldLayoutId id="2147483895" r:id="rId5"/>
    <p:sldLayoutId id="2147483896" r:id="rId6"/>
    <p:sldLayoutId id="2147483897" r:id="rId7"/>
    <p:sldLayoutId id="2147483898" r:id="rId8"/>
    <p:sldLayoutId id="2147483899" r:id="rId9"/>
  </p:sldLayoutIdLst>
  <p:hf sldNum="0"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2400" b="1" kern="1200" cap="all" baseline="0">
          <a:solidFill>
            <a:schemeClr val="tx1"/>
          </a:solidFill>
          <a:latin typeface="renault group" pitchFamily="2" charset="0"/>
          <a:ea typeface="맑은 고딕" panose="020B0503020000020004" pitchFamily="50" charset="-127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>
          <p15:clr>
            <a:srgbClr val="F26B43"/>
          </p15:clr>
        </p15:guide>
        <p15:guide id="3" orient="horz" pos="158">
          <p15:clr>
            <a:srgbClr val="F26B43"/>
          </p15:clr>
        </p15:guide>
        <p15:guide id="4" orient="horz" pos="316">
          <p15:clr>
            <a:srgbClr val="F26B43"/>
          </p15:clr>
        </p15:guide>
        <p15:guide id="7" pos="7520">
          <p15:clr>
            <a:srgbClr val="F26B43"/>
          </p15:clr>
        </p15:guide>
        <p15:guide id="11" orient="horz" pos="474">
          <p15:clr>
            <a:srgbClr val="F26B43"/>
          </p15:clr>
        </p15:guide>
        <p15:guide id="13" orient="horz" pos="4162">
          <p15:clr>
            <a:srgbClr val="F26B43"/>
          </p15:clr>
        </p15:guide>
        <p15:guide id="14" pos="3800">
          <p15:clr>
            <a:srgbClr val="F26B43"/>
          </p15:clr>
        </p15:guide>
        <p15:guide id="16" pos="3880">
          <p15:clr>
            <a:srgbClr val="F26B43"/>
          </p15:clr>
        </p15:guide>
        <p15:guide id="18" pos="5042">
          <p15:clr>
            <a:srgbClr val="FBAE40"/>
          </p15:clr>
        </p15:guide>
        <p15:guide id="19" pos="5122">
          <p15:clr>
            <a:srgbClr val="FBAE40"/>
          </p15:clr>
        </p15:guide>
        <p15:guide id="20" pos="2638">
          <p15:clr>
            <a:srgbClr val="FBAE40"/>
          </p15:clr>
        </p15:guide>
        <p15:guide id="21" pos="2558">
          <p15:clr>
            <a:srgbClr val="FBAE40"/>
          </p15:clr>
        </p15:guide>
        <p15:guide id="23" pos="1940">
          <p15:clr>
            <a:srgbClr val="FDE53C"/>
          </p15:clr>
        </p15:guide>
        <p15:guide id="24" pos="5662">
          <p15:clr>
            <a:srgbClr val="FDE53C"/>
          </p15:clr>
        </p15:guide>
        <p15:guide id="25" pos="5740">
          <p15:clr>
            <a:srgbClr val="FDE53C"/>
          </p15:clr>
        </p15:guide>
        <p15:guide id="26" pos="6887">
          <p15:clr>
            <a:srgbClr val="FDE53C"/>
          </p15:clr>
        </p15:guide>
        <p15:guide id="27" pos="794">
          <p15:clr>
            <a:srgbClr val="FDE53C"/>
          </p15:clr>
        </p15:guide>
        <p15:guide id="29" orient="horz" pos="2356">
          <p15:clr>
            <a:srgbClr val="F26B43"/>
          </p15:clr>
        </p15:guide>
        <p15:guide id="30" orient="horz" pos="2438">
          <p15:clr>
            <a:srgbClr val="F26B43"/>
          </p15:clr>
        </p15:guide>
        <p15:guide id="31" pos="2018">
          <p15:clr>
            <a:srgbClr val="FDE53C"/>
          </p15:clr>
        </p15:guide>
        <p15:guide id="34" orient="horz" pos="634">
          <p15:clr>
            <a:srgbClr val="F26B43"/>
          </p15:clr>
        </p15:guide>
      </p15:sldGuideLst>
    </p:ext>
  </p:extLst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3D48A62B-0AB5-4C64-BB4C-E21E01D0C0D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322721085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1" imgW="245" imgH="245" progId="TCLayout.ActiveDocument.1">
                  <p:embed/>
                </p:oleObj>
              </mc:Choice>
              <mc:Fallback>
                <p:oleObj name="think-cell Slide" r:id="rId11" imgW="245" imgH="245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3D48A62B-0AB5-4C64-BB4C-E21E01D0C0D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DAF85FE-49F9-3842-AD19-F2B795AE6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125" y="223200"/>
            <a:ext cx="11699875" cy="25082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noProof="0"/>
              <a:t>Title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1CF96C8-0066-E440-91BC-AE997663BD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5600" y="6606000"/>
            <a:ext cx="3805200" cy="25199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GB" sz="1000"/>
              <a:t>Department / Date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2B8DB51-02DE-6343-B999-A299ED9424E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38478" y="6607175"/>
            <a:ext cx="545855" cy="2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fld id="{78210625-ECA7-4862-B00E-5DC0AA3A3D4E}" type="slidenum">
              <a:rPr lang="en-GB" sz="1000" b="0" noProof="1" smtClean="0">
                <a:solidFill>
                  <a:schemeClr val="tx1"/>
                </a:solidFill>
              </a:rPr>
              <a:pPr algn="ctr"/>
              <a:t>‹N°›</a:t>
            </a:fld>
            <a:endParaRPr lang="en-GB" sz="800" b="0" noProof="1">
              <a:solidFill>
                <a:schemeClr val="tx1"/>
              </a:solidFill>
            </a:endParaRPr>
          </a:p>
        </p:txBody>
      </p:sp>
      <p:pic>
        <p:nvPicPr>
          <p:cNvPr id="9" name="Graphique 8">
            <a:extLst>
              <a:ext uri="{FF2B5EF4-FFF2-40B4-BE49-F238E27FC236}">
                <a16:creationId xmlns:a16="http://schemas.microsoft.com/office/drawing/2014/main" id="{D1021156-75BD-884F-B49D-4DF103494CB3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895788" y="6647462"/>
            <a:ext cx="419475" cy="189331"/>
          </a:xfrm>
          <a:prstGeom prst="rect">
            <a:avLst/>
          </a:prstGeom>
        </p:spPr>
      </p:pic>
      <p:sp>
        <p:nvSpPr>
          <p:cNvPr id="10" name="ZoneTexte 6">
            <a:extLst>
              <a:ext uri="{FF2B5EF4-FFF2-40B4-BE49-F238E27FC236}">
                <a16:creationId xmlns:a16="http://schemas.microsoft.com/office/drawing/2014/main" id="{4F0EFF3D-4911-B342-9167-6C5F647F1C72}"/>
              </a:ext>
            </a:extLst>
          </p:cNvPr>
          <p:cNvSpPr txBox="1"/>
          <p:nvPr userDrawn="1"/>
        </p:nvSpPr>
        <p:spPr>
          <a:xfrm>
            <a:off x="10666800" y="6661574"/>
            <a:ext cx="1418400" cy="144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txBody>
          <a:bodyPr wrap="square" lIns="54000" tIns="0" rIns="0" bIns="0" rtlCol="0" anchor="ctr" anchorCtr="0">
            <a:no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1000" b="0" i="0">
                <a:solidFill>
                  <a:schemeClr val="tx1"/>
                </a:solidFill>
                <a:latin typeface="Renault Group Variable" pitchFamily="2" charset="0"/>
                <a:cs typeface="Arial" panose="020B0604020202020204" pitchFamily="34" charset="0"/>
              </a:rPr>
              <a:t>Renault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E06E48A-C839-45C8-AA38-41F32FCDF2FD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11398250" y="6705600"/>
            <a:ext cx="82867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fr-FR" sz="1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C</a:t>
            </a:r>
          </a:p>
        </p:txBody>
      </p:sp>
    </p:spTree>
    <p:extLst>
      <p:ext uri="{BB962C8B-B14F-4D97-AF65-F5344CB8AC3E}">
        <p14:creationId xmlns:p14="http://schemas.microsoft.com/office/powerpoint/2010/main" val="1457445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3" r:id="rId2"/>
    <p:sldLayoutId id="2147483904" r:id="rId3"/>
    <p:sldLayoutId id="2147483905" r:id="rId4"/>
    <p:sldLayoutId id="2147483906" r:id="rId5"/>
    <p:sldLayoutId id="2147483907" r:id="rId6"/>
    <p:sldLayoutId id="2147483908" r:id="rId7"/>
    <p:sldLayoutId id="2147483909" r:id="rId8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000" b="1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>
          <p15:clr>
            <a:srgbClr val="F26B43"/>
          </p15:clr>
        </p15:guide>
        <p15:guide id="3" orient="horz" pos="158">
          <p15:clr>
            <a:srgbClr val="F26B43"/>
          </p15:clr>
        </p15:guide>
        <p15:guide id="4" orient="horz" pos="316">
          <p15:clr>
            <a:srgbClr val="F26B43"/>
          </p15:clr>
        </p15:guide>
        <p15:guide id="7" pos="7520">
          <p15:clr>
            <a:srgbClr val="F26B43"/>
          </p15:clr>
        </p15:guide>
        <p15:guide id="11" orient="horz" pos="474">
          <p15:clr>
            <a:srgbClr val="F26B43"/>
          </p15:clr>
        </p15:guide>
        <p15:guide id="13" orient="horz" pos="4162">
          <p15:clr>
            <a:srgbClr val="F26B43"/>
          </p15:clr>
        </p15:guide>
        <p15:guide id="14" pos="3800">
          <p15:clr>
            <a:srgbClr val="F26B43"/>
          </p15:clr>
        </p15:guide>
        <p15:guide id="16" pos="3880">
          <p15:clr>
            <a:srgbClr val="F26B43"/>
          </p15:clr>
        </p15:guide>
        <p15:guide id="18" pos="5042">
          <p15:clr>
            <a:srgbClr val="FBAE40"/>
          </p15:clr>
        </p15:guide>
        <p15:guide id="19" pos="5122">
          <p15:clr>
            <a:srgbClr val="FBAE40"/>
          </p15:clr>
        </p15:guide>
        <p15:guide id="20" pos="2638">
          <p15:clr>
            <a:srgbClr val="FBAE40"/>
          </p15:clr>
        </p15:guide>
        <p15:guide id="21" pos="2558">
          <p15:clr>
            <a:srgbClr val="FBAE40"/>
          </p15:clr>
        </p15:guide>
        <p15:guide id="23" pos="1940">
          <p15:clr>
            <a:srgbClr val="FDE53C"/>
          </p15:clr>
        </p15:guide>
        <p15:guide id="24" pos="5662">
          <p15:clr>
            <a:srgbClr val="FDE53C"/>
          </p15:clr>
        </p15:guide>
        <p15:guide id="25" pos="5740">
          <p15:clr>
            <a:srgbClr val="FDE53C"/>
          </p15:clr>
        </p15:guide>
        <p15:guide id="26" pos="6887">
          <p15:clr>
            <a:srgbClr val="FDE53C"/>
          </p15:clr>
        </p15:guide>
        <p15:guide id="27" pos="794">
          <p15:clr>
            <a:srgbClr val="FDE53C"/>
          </p15:clr>
        </p15:guide>
        <p15:guide id="29" orient="horz" pos="2356">
          <p15:clr>
            <a:srgbClr val="F26B43"/>
          </p15:clr>
        </p15:guide>
        <p15:guide id="30" orient="horz" pos="2438">
          <p15:clr>
            <a:srgbClr val="F26B43"/>
          </p15:clr>
        </p15:guide>
        <p15:guide id="31" pos="2018">
          <p15:clr>
            <a:srgbClr val="FDE53C"/>
          </p15:clr>
        </p15:guide>
        <p15:guide id="34" orient="horz" pos="634">
          <p15:clr>
            <a:srgbClr val="F26B43"/>
          </p15:clr>
        </p15:guide>
      </p15:sldGuideLst>
    </p:ext>
  </p:extLst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DAF85FE-49F9-3842-AD19-F2B795AE6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125" y="223200"/>
            <a:ext cx="11699875" cy="25082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noProof="0"/>
              <a:t>title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1C56627-9171-A94B-A622-871E9A29760E}"/>
              </a:ext>
            </a:extLst>
          </p:cNvPr>
          <p:cNvSpPr txBox="1"/>
          <p:nvPr userDrawn="1"/>
        </p:nvSpPr>
        <p:spPr>
          <a:xfrm>
            <a:off x="10718799" y="6661574"/>
            <a:ext cx="1378508" cy="144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txBody>
          <a:bodyPr wrap="square" lIns="54000" tIns="0" rIns="0" bIns="0" rtlCol="0" anchor="ctr" anchorCtr="0">
            <a:noAutofit/>
          </a:bodyPr>
          <a:lstStyle/>
          <a:p>
            <a:pPr algn="l"/>
            <a:r>
              <a:rPr lang="en-US" sz="1000" noProof="0" dirty="0"/>
              <a:t>Renault Confidential B</a:t>
            </a:r>
            <a:endParaRPr lang="fr-FR" sz="1000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1CF96C8-0066-E440-91BC-AE997663BD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5600" y="6606000"/>
            <a:ext cx="3805200" cy="25199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GB" sz="1000" dirty="0"/>
              <a:t>Department / Date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2B8DB51-02DE-6343-B999-A299ED9424E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38478" y="6607175"/>
            <a:ext cx="545855" cy="2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fld id="{78210625-ECA7-4862-B00E-5DC0AA3A3D4E}" type="slidenum">
              <a:rPr lang="en-GB" sz="1000" b="0" noProof="1" smtClean="0">
                <a:solidFill>
                  <a:schemeClr val="tx1"/>
                </a:solidFill>
              </a:rPr>
              <a:pPr algn="ctr"/>
              <a:t>‹N°›</a:t>
            </a:fld>
            <a:endParaRPr lang="en-GB" sz="800" b="0" noProof="1">
              <a:solidFill>
                <a:schemeClr val="tx1"/>
              </a:solidFill>
            </a:endParaRPr>
          </a:p>
        </p:txBody>
      </p:sp>
      <p:grpSp>
        <p:nvGrpSpPr>
          <p:cNvPr id="8" name="Graphique 3">
            <a:extLst>
              <a:ext uri="{FF2B5EF4-FFF2-40B4-BE49-F238E27FC236}">
                <a16:creationId xmlns:a16="http://schemas.microsoft.com/office/drawing/2014/main" id="{8E11CD82-5DBE-5248-A0B7-D477F83858F4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6033486" y="6651625"/>
            <a:ext cx="125028" cy="163664"/>
            <a:chOff x="-1407007" y="-1841807"/>
            <a:chExt cx="1407007" cy="1841807"/>
          </a:xfrm>
          <a:solidFill>
            <a:schemeClr val="tx1"/>
          </a:solidFill>
        </p:grpSpPr>
        <p:sp>
          <p:nvSpPr>
            <p:cNvPr id="9" name="Forme libre 8">
              <a:extLst>
                <a:ext uri="{FF2B5EF4-FFF2-40B4-BE49-F238E27FC236}">
                  <a16:creationId xmlns:a16="http://schemas.microsoft.com/office/drawing/2014/main" id="{A4AC4BC5-0374-4B46-9166-2370E45198FF}"/>
                </a:ext>
              </a:extLst>
            </p:cNvPr>
            <p:cNvSpPr/>
            <p:nvPr/>
          </p:nvSpPr>
          <p:spPr>
            <a:xfrm>
              <a:off x="-1407007" y="-1841807"/>
              <a:ext cx="1125649" cy="1841768"/>
            </a:xfrm>
            <a:custGeom>
              <a:avLst/>
              <a:gdLst>
                <a:gd name="connsiteX0" fmla="*/ 809040 w 1125649"/>
                <a:gd name="connsiteY0" fmla="*/ 328851 h 1841768"/>
                <a:gd name="connsiteX1" fmla="*/ 738688 w 1125649"/>
                <a:gd name="connsiteY1" fmla="*/ 460402 h 1841768"/>
                <a:gd name="connsiteX2" fmla="*/ 984947 w 1125649"/>
                <a:gd name="connsiteY2" fmla="*/ 920883 h 1841768"/>
                <a:gd name="connsiteX3" fmla="*/ 562825 w 1125649"/>
                <a:gd name="connsiteY3" fmla="*/ 1710215 h 1841768"/>
                <a:gd name="connsiteX4" fmla="*/ 140704 w 1125649"/>
                <a:gd name="connsiteY4" fmla="*/ 920883 h 1841768"/>
                <a:gd name="connsiteX5" fmla="*/ 633177 w 1125649"/>
                <a:gd name="connsiteY5" fmla="*/ 0 h 1841768"/>
                <a:gd name="connsiteX6" fmla="*/ 492473 w 1125649"/>
                <a:gd name="connsiteY6" fmla="*/ 0 h 1841768"/>
                <a:gd name="connsiteX7" fmla="*/ 0 w 1125649"/>
                <a:gd name="connsiteY7" fmla="*/ 920883 h 1841768"/>
                <a:gd name="connsiteX8" fmla="*/ 492473 w 1125649"/>
                <a:gd name="connsiteY8" fmla="*/ 1841769 h 1841768"/>
                <a:gd name="connsiteX9" fmla="*/ 633177 w 1125649"/>
                <a:gd name="connsiteY9" fmla="*/ 1841769 h 1841768"/>
                <a:gd name="connsiteX10" fmla="*/ 1125650 w 1125649"/>
                <a:gd name="connsiteY10" fmla="*/ 920883 h 1841768"/>
                <a:gd name="connsiteX11" fmla="*/ 809040 w 1125649"/>
                <a:gd name="connsiteY11" fmla="*/ 328851 h 1841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25649" h="1841768">
                  <a:moveTo>
                    <a:pt x="809040" y="328851"/>
                  </a:moveTo>
                  <a:lnTo>
                    <a:pt x="738688" y="460402"/>
                  </a:lnTo>
                  <a:lnTo>
                    <a:pt x="984947" y="920883"/>
                  </a:lnTo>
                  <a:lnTo>
                    <a:pt x="562825" y="1710215"/>
                  </a:lnTo>
                  <a:lnTo>
                    <a:pt x="140704" y="920883"/>
                  </a:lnTo>
                  <a:lnTo>
                    <a:pt x="633177" y="0"/>
                  </a:lnTo>
                  <a:lnTo>
                    <a:pt x="492473" y="0"/>
                  </a:lnTo>
                  <a:lnTo>
                    <a:pt x="0" y="920883"/>
                  </a:lnTo>
                  <a:lnTo>
                    <a:pt x="492473" y="1841769"/>
                  </a:lnTo>
                  <a:lnTo>
                    <a:pt x="633177" y="1841769"/>
                  </a:lnTo>
                  <a:lnTo>
                    <a:pt x="1125650" y="920883"/>
                  </a:lnTo>
                  <a:lnTo>
                    <a:pt x="809040" y="328851"/>
                  </a:lnTo>
                  <a:close/>
                </a:path>
              </a:pathLst>
            </a:custGeom>
            <a:grpFill/>
            <a:ln w="1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  <p:sp>
          <p:nvSpPr>
            <p:cNvPr id="10" name="Forme libre 9">
              <a:extLst>
                <a:ext uri="{FF2B5EF4-FFF2-40B4-BE49-F238E27FC236}">
                  <a16:creationId xmlns:a16="http://schemas.microsoft.com/office/drawing/2014/main" id="{E1093FCA-1A65-4248-94A7-8E2BAAB70F09}"/>
                </a:ext>
              </a:extLst>
            </p:cNvPr>
            <p:cNvSpPr/>
            <p:nvPr/>
          </p:nvSpPr>
          <p:spPr>
            <a:xfrm>
              <a:off x="-1125631" y="-1841807"/>
              <a:ext cx="1125649" cy="1841768"/>
            </a:xfrm>
            <a:custGeom>
              <a:avLst/>
              <a:gdLst>
                <a:gd name="connsiteX0" fmla="*/ 633177 w 1125649"/>
                <a:gd name="connsiteY0" fmla="*/ 0 h 1841768"/>
                <a:gd name="connsiteX1" fmla="*/ 492474 w 1125649"/>
                <a:gd name="connsiteY1" fmla="*/ 0 h 1841768"/>
                <a:gd name="connsiteX2" fmla="*/ 0 w 1125649"/>
                <a:gd name="connsiteY2" fmla="*/ 920883 h 1841768"/>
                <a:gd name="connsiteX3" fmla="*/ 316609 w 1125649"/>
                <a:gd name="connsiteY3" fmla="*/ 1512918 h 1841768"/>
                <a:gd name="connsiteX4" fmla="*/ 386962 w 1125649"/>
                <a:gd name="connsiteY4" fmla="*/ 1381366 h 1841768"/>
                <a:gd name="connsiteX5" fmla="*/ 140704 w 1125649"/>
                <a:gd name="connsiteY5" fmla="*/ 920883 h 1841768"/>
                <a:gd name="connsiteX6" fmla="*/ 562825 w 1125649"/>
                <a:gd name="connsiteY6" fmla="*/ 131551 h 1841768"/>
                <a:gd name="connsiteX7" fmla="*/ 984947 w 1125649"/>
                <a:gd name="connsiteY7" fmla="*/ 920883 h 1841768"/>
                <a:gd name="connsiteX8" fmla="*/ 492474 w 1125649"/>
                <a:gd name="connsiteY8" fmla="*/ 1841769 h 1841768"/>
                <a:gd name="connsiteX9" fmla="*/ 633177 w 1125649"/>
                <a:gd name="connsiteY9" fmla="*/ 1841769 h 1841768"/>
                <a:gd name="connsiteX10" fmla="*/ 1125650 w 1125649"/>
                <a:gd name="connsiteY10" fmla="*/ 920883 h 1841768"/>
                <a:gd name="connsiteX11" fmla="*/ 633177 w 1125649"/>
                <a:gd name="connsiteY11" fmla="*/ 0 h 18417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25649" h="1841768">
                  <a:moveTo>
                    <a:pt x="633177" y="0"/>
                  </a:moveTo>
                  <a:lnTo>
                    <a:pt x="492474" y="0"/>
                  </a:lnTo>
                  <a:lnTo>
                    <a:pt x="0" y="920883"/>
                  </a:lnTo>
                  <a:lnTo>
                    <a:pt x="316609" y="1512918"/>
                  </a:lnTo>
                  <a:lnTo>
                    <a:pt x="386962" y="1381366"/>
                  </a:lnTo>
                  <a:lnTo>
                    <a:pt x="140704" y="920883"/>
                  </a:lnTo>
                  <a:lnTo>
                    <a:pt x="562825" y="131551"/>
                  </a:lnTo>
                  <a:lnTo>
                    <a:pt x="984947" y="920883"/>
                  </a:lnTo>
                  <a:lnTo>
                    <a:pt x="492474" y="1841769"/>
                  </a:lnTo>
                  <a:lnTo>
                    <a:pt x="633177" y="1841769"/>
                  </a:lnTo>
                  <a:lnTo>
                    <a:pt x="1125650" y="920883"/>
                  </a:lnTo>
                  <a:lnTo>
                    <a:pt x="633177" y="0"/>
                  </a:lnTo>
                  <a:close/>
                </a:path>
              </a:pathLst>
            </a:custGeom>
            <a:grpFill/>
            <a:ln w="1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dirty="0"/>
            </a:p>
          </p:txBody>
        </p:sp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2FEF70A2-7A48-74D8-9452-159F349E3055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11398250" y="6705600"/>
            <a:ext cx="82867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fr-FR" sz="1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C</a:t>
            </a:r>
          </a:p>
        </p:txBody>
      </p:sp>
    </p:spTree>
    <p:extLst>
      <p:ext uri="{BB962C8B-B14F-4D97-AF65-F5344CB8AC3E}">
        <p14:creationId xmlns:p14="http://schemas.microsoft.com/office/powerpoint/2010/main" val="3421944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1" r:id="rId1"/>
    <p:sldLayoutId id="2147483912" r:id="rId2"/>
    <p:sldLayoutId id="2147483913" r:id="rId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000" b="1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>
          <p15:clr>
            <a:srgbClr val="F26B43"/>
          </p15:clr>
        </p15:guide>
        <p15:guide id="3" orient="horz" pos="158">
          <p15:clr>
            <a:srgbClr val="F26B43"/>
          </p15:clr>
        </p15:guide>
        <p15:guide id="4" orient="horz" pos="316">
          <p15:clr>
            <a:srgbClr val="F26B43"/>
          </p15:clr>
        </p15:guide>
        <p15:guide id="7" pos="7520">
          <p15:clr>
            <a:srgbClr val="F26B43"/>
          </p15:clr>
        </p15:guide>
        <p15:guide id="11" orient="horz" pos="474">
          <p15:clr>
            <a:srgbClr val="F26B43"/>
          </p15:clr>
        </p15:guide>
        <p15:guide id="13" orient="horz" pos="4162">
          <p15:clr>
            <a:srgbClr val="F26B43"/>
          </p15:clr>
        </p15:guide>
        <p15:guide id="14" pos="3800">
          <p15:clr>
            <a:srgbClr val="F26B43"/>
          </p15:clr>
        </p15:guide>
        <p15:guide id="16" pos="3880">
          <p15:clr>
            <a:srgbClr val="F26B43"/>
          </p15:clr>
        </p15:guide>
        <p15:guide id="18" pos="5042">
          <p15:clr>
            <a:srgbClr val="FBAE40"/>
          </p15:clr>
        </p15:guide>
        <p15:guide id="19" pos="5122">
          <p15:clr>
            <a:srgbClr val="FBAE40"/>
          </p15:clr>
        </p15:guide>
        <p15:guide id="20" pos="2638">
          <p15:clr>
            <a:srgbClr val="FBAE40"/>
          </p15:clr>
        </p15:guide>
        <p15:guide id="21" pos="2558">
          <p15:clr>
            <a:srgbClr val="FBAE40"/>
          </p15:clr>
        </p15:guide>
        <p15:guide id="23" pos="1940">
          <p15:clr>
            <a:srgbClr val="FDE53C"/>
          </p15:clr>
        </p15:guide>
        <p15:guide id="24" pos="5662">
          <p15:clr>
            <a:srgbClr val="FDE53C"/>
          </p15:clr>
        </p15:guide>
        <p15:guide id="25" pos="5740">
          <p15:clr>
            <a:srgbClr val="FDE53C"/>
          </p15:clr>
        </p15:guide>
        <p15:guide id="26" pos="6887">
          <p15:clr>
            <a:srgbClr val="FDE53C"/>
          </p15:clr>
        </p15:guide>
        <p15:guide id="27" pos="794">
          <p15:clr>
            <a:srgbClr val="FDE53C"/>
          </p15:clr>
        </p15:guide>
        <p15:guide id="29" orient="horz" pos="2356">
          <p15:clr>
            <a:srgbClr val="F26B43"/>
          </p15:clr>
        </p15:guide>
        <p15:guide id="30" orient="horz" pos="2438">
          <p15:clr>
            <a:srgbClr val="F26B43"/>
          </p15:clr>
        </p15:guide>
        <p15:guide id="31" pos="2018">
          <p15:clr>
            <a:srgbClr val="FDE53C"/>
          </p15:clr>
        </p15:guide>
        <p15:guide id="34" orient="horz" pos="634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DAF85FE-49F9-3842-AD19-F2B795AE6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125" y="223200"/>
            <a:ext cx="11699875" cy="25082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noProof="0"/>
              <a:t>Title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1C56627-9171-A94B-A622-871E9A29760E}"/>
              </a:ext>
            </a:extLst>
          </p:cNvPr>
          <p:cNvSpPr txBox="1"/>
          <p:nvPr userDrawn="1"/>
        </p:nvSpPr>
        <p:spPr>
          <a:xfrm>
            <a:off x="10718799" y="6661574"/>
            <a:ext cx="1378508" cy="144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txBody>
          <a:bodyPr wrap="square" lIns="54000" tIns="0" rIns="0" bIns="0" rtlCol="0" anchor="ctr" anchorCtr="0">
            <a:noAutofit/>
          </a:bodyPr>
          <a:lstStyle/>
          <a:p>
            <a:pPr algn="l"/>
            <a:r>
              <a:rPr lang="fr-FR" sz="1000">
                <a:latin typeface="Renault Group" pitchFamily="2" charset="0"/>
              </a:rPr>
              <a:t>Renault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1CF96C8-0066-E440-91BC-AE997663BD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5600" y="6606000"/>
            <a:ext cx="3805200" cy="25199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  <a:latin typeface="Renault Group" pitchFamily="2" charset="0"/>
              </a:defRPr>
            </a:lvl1pPr>
          </a:lstStyle>
          <a:p>
            <a:r>
              <a:rPr lang="en-GB"/>
              <a:t>Department / Date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1CBAFF6-7112-494F-9713-9981820FC2EC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11398250" y="6705600"/>
            <a:ext cx="82867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fr-FR" sz="1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C</a:t>
            </a:r>
          </a:p>
        </p:txBody>
      </p:sp>
    </p:spTree>
    <p:extLst>
      <p:ext uri="{BB962C8B-B14F-4D97-AF65-F5344CB8AC3E}">
        <p14:creationId xmlns:p14="http://schemas.microsoft.com/office/powerpoint/2010/main" val="1106520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08" r:id="rId2"/>
    <p:sldLayoutId id="2147483705" r:id="rId3"/>
    <p:sldLayoutId id="2147483818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000" b="1" kern="1200" cap="none" baseline="0">
          <a:solidFill>
            <a:schemeClr val="tx1"/>
          </a:solidFill>
          <a:latin typeface="Renault Group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>
          <p15:clr>
            <a:srgbClr val="F26B43"/>
          </p15:clr>
        </p15:guide>
        <p15:guide id="3" orient="horz" pos="158">
          <p15:clr>
            <a:srgbClr val="F26B43"/>
          </p15:clr>
        </p15:guide>
        <p15:guide id="4" orient="horz" pos="316">
          <p15:clr>
            <a:srgbClr val="F26B43"/>
          </p15:clr>
        </p15:guide>
        <p15:guide id="7" pos="7520">
          <p15:clr>
            <a:srgbClr val="F26B43"/>
          </p15:clr>
        </p15:guide>
        <p15:guide id="11" orient="horz" pos="474">
          <p15:clr>
            <a:srgbClr val="F26B43"/>
          </p15:clr>
        </p15:guide>
        <p15:guide id="13" orient="horz" pos="4162">
          <p15:clr>
            <a:srgbClr val="F26B43"/>
          </p15:clr>
        </p15:guide>
        <p15:guide id="14" pos="3800">
          <p15:clr>
            <a:srgbClr val="F26B43"/>
          </p15:clr>
        </p15:guide>
        <p15:guide id="16" pos="3880">
          <p15:clr>
            <a:srgbClr val="F26B43"/>
          </p15:clr>
        </p15:guide>
        <p15:guide id="18" pos="5042">
          <p15:clr>
            <a:srgbClr val="FBAE40"/>
          </p15:clr>
        </p15:guide>
        <p15:guide id="19" pos="5122">
          <p15:clr>
            <a:srgbClr val="FBAE40"/>
          </p15:clr>
        </p15:guide>
        <p15:guide id="20" pos="2638">
          <p15:clr>
            <a:srgbClr val="FBAE40"/>
          </p15:clr>
        </p15:guide>
        <p15:guide id="21" pos="2558">
          <p15:clr>
            <a:srgbClr val="FBAE40"/>
          </p15:clr>
        </p15:guide>
        <p15:guide id="23" pos="1940">
          <p15:clr>
            <a:srgbClr val="FDE53C"/>
          </p15:clr>
        </p15:guide>
        <p15:guide id="24" pos="5662">
          <p15:clr>
            <a:srgbClr val="FDE53C"/>
          </p15:clr>
        </p15:guide>
        <p15:guide id="25" pos="5740">
          <p15:clr>
            <a:srgbClr val="FDE53C"/>
          </p15:clr>
        </p15:guide>
        <p15:guide id="26" pos="6887">
          <p15:clr>
            <a:srgbClr val="FDE53C"/>
          </p15:clr>
        </p15:guide>
        <p15:guide id="27" pos="794">
          <p15:clr>
            <a:srgbClr val="FDE53C"/>
          </p15:clr>
        </p15:guide>
        <p15:guide id="29" orient="horz" pos="2356">
          <p15:clr>
            <a:srgbClr val="F26B43"/>
          </p15:clr>
        </p15:guide>
        <p15:guide id="30" orient="horz" pos="2438">
          <p15:clr>
            <a:srgbClr val="F26B43"/>
          </p15:clr>
        </p15:guide>
        <p15:guide id="31" pos="2018">
          <p15:clr>
            <a:srgbClr val="FDE53C"/>
          </p15:clr>
        </p15:guide>
        <p15:guide id="34" orient="horz" pos="634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DAF85FE-49F9-3842-AD19-F2B795AE6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125" y="223200"/>
            <a:ext cx="11699875" cy="25082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noProof="0"/>
              <a:t>Title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1C56627-9171-A94B-A622-871E9A29760E}"/>
              </a:ext>
            </a:extLst>
          </p:cNvPr>
          <p:cNvSpPr txBox="1"/>
          <p:nvPr userDrawn="1"/>
        </p:nvSpPr>
        <p:spPr>
          <a:xfrm>
            <a:off x="10718799" y="6661574"/>
            <a:ext cx="1378508" cy="144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txBody>
          <a:bodyPr wrap="square" lIns="54000" tIns="0" rIns="0" bIns="0" rtlCol="0" anchor="ctr" anchorCtr="0">
            <a:noAutofit/>
          </a:bodyPr>
          <a:lstStyle/>
          <a:p>
            <a:pPr algn="l"/>
            <a:r>
              <a:rPr lang="fr-FR" sz="1000"/>
              <a:t>Renault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46C46A0-D6D1-5F43-BD01-29A0F5F946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5600" y="6606000"/>
            <a:ext cx="3805200" cy="25199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GB" sz="1000"/>
              <a:t>Department / Date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14A2C7E-FE0A-4909-9DE4-2E3C9798B3BB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11398250" y="6705600"/>
            <a:ext cx="82867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fr-FR" sz="1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C</a:t>
            </a:r>
          </a:p>
        </p:txBody>
      </p:sp>
    </p:spTree>
    <p:extLst>
      <p:ext uri="{BB962C8B-B14F-4D97-AF65-F5344CB8AC3E}">
        <p14:creationId xmlns:p14="http://schemas.microsoft.com/office/powerpoint/2010/main" val="3240934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000" b="1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>
          <p15:clr>
            <a:srgbClr val="F26B43"/>
          </p15:clr>
        </p15:guide>
        <p15:guide id="3" orient="horz" pos="158">
          <p15:clr>
            <a:srgbClr val="F26B43"/>
          </p15:clr>
        </p15:guide>
        <p15:guide id="4" orient="horz" pos="316">
          <p15:clr>
            <a:srgbClr val="F26B43"/>
          </p15:clr>
        </p15:guide>
        <p15:guide id="7" pos="7520">
          <p15:clr>
            <a:srgbClr val="F26B43"/>
          </p15:clr>
        </p15:guide>
        <p15:guide id="11" orient="horz" pos="474">
          <p15:clr>
            <a:srgbClr val="F26B43"/>
          </p15:clr>
        </p15:guide>
        <p15:guide id="13" orient="horz" pos="4162">
          <p15:clr>
            <a:srgbClr val="F26B43"/>
          </p15:clr>
        </p15:guide>
        <p15:guide id="14" pos="3800" userDrawn="1">
          <p15:clr>
            <a:srgbClr val="FBAE40"/>
          </p15:clr>
        </p15:guide>
        <p15:guide id="16" pos="3880" userDrawn="1">
          <p15:clr>
            <a:srgbClr val="FBAE40"/>
          </p15:clr>
        </p15:guide>
        <p15:guide id="20" pos="2950" userDrawn="1">
          <p15:clr>
            <a:srgbClr val="FBAE40"/>
          </p15:clr>
        </p15:guide>
        <p15:guide id="21" pos="2868" userDrawn="1">
          <p15:clr>
            <a:srgbClr val="FBAE40"/>
          </p15:clr>
        </p15:guide>
        <p15:guide id="23" pos="1940" userDrawn="1">
          <p15:clr>
            <a:srgbClr val="FBAE40"/>
          </p15:clr>
        </p15:guide>
        <p15:guide id="24" pos="5662" userDrawn="1">
          <p15:clr>
            <a:srgbClr val="547EBF"/>
          </p15:clr>
        </p15:guide>
        <p15:guide id="25" pos="5740" userDrawn="1">
          <p15:clr>
            <a:srgbClr val="547EBF"/>
          </p15:clr>
        </p15:guide>
        <p15:guide id="29" orient="horz" pos="2356" userDrawn="1">
          <p15:clr>
            <a:srgbClr val="FBAE40"/>
          </p15:clr>
        </p15:guide>
        <p15:guide id="30" orient="horz" pos="2438" userDrawn="1">
          <p15:clr>
            <a:srgbClr val="FBAE40"/>
          </p15:clr>
        </p15:guide>
        <p15:guide id="31" pos="2018" userDrawn="1">
          <p15:clr>
            <a:srgbClr val="FBAE40"/>
          </p15:clr>
        </p15:guide>
        <p15:guide id="34" orient="horz" pos="634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9199FD8-357C-C04D-AEF5-2F4C658C8620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4279900"/>
            <a:ext cx="12192000" cy="25781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1999" tIns="251999" rIns="251999" bIns="251999" rtlCol="0" anchor="t" anchorCtr="0"/>
          <a:lstStyle/>
          <a:p>
            <a:pPr marL="7938" lvl="1">
              <a:spcBef>
                <a:spcPts val="3000"/>
              </a:spcBef>
              <a:spcAft>
                <a:spcPts val="1800"/>
              </a:spcAft>
            </a:pPr>
            <a:endParaRPr lang="fr-FR" sz="1400">
              <a:solidFill>
                <a:schemeClr val="tx1"/>
              </a:solidFill>
              <a:latin typeface="Renault Group" pitchFamily="2" charset="0"/>
            </a:endParaRPr>
          </a:p>
        </p:txBody>
      </p:sp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DAF85FE-49F9-3842-AD19-F2B795AE6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125" y="223200"/>
            <a:ext cx="11699875" cy="25082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noProof="0"/>
              <a:t>Title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1C56627-9171-A94B-A622-871E9A29760E}"/>
              </a:ext>
            </a:extLst>
          </p:cNvPr>
          <p:cNvSpPr txBox="1"/>
          <p:nvPr userDrawn="1"/>
        </p:nvSpPr>
        <p:spPr>
          <a:xfrm>
            <a:off x="10718799" y="6661574"/>
            <a:ext cx="1378508" cy="144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txBody>
          <a:bodyPr wrap="square" lIns="54000" tIns="0" rIns="0" bIns="0" rtlCol="0" anchor="ctr" anchorCtr="0">
            <a:noAutofit/>
          </a:bodyPr>
          <a:lstStyle/>
          <a:p>
            <a:pPr algn="l"/>
            <a:r>
              <a:rPr lang="fr-FR" sz="1000">
                <a:latin typeface="Renault Group" pitchFamily="2" charset="0"/>
              </a:rPr>
              <a:t>Renault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C5EAAAB-3475-A644-AB05-EACA10969C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5600" y="6606000"/>
            <a:ext cx="3805200" cy="25199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  <a:latin typeface="Renault Group" pitchFamily="2" charset="0"/>
              </a:defRPr>
            </a:lvl1pPr>
          </a:lstStyle>
          <a:p>
            <a:r>
              <a:rPr lang="en-GB"/>
              <a:t>Department / Date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ED41F62-ADA5-9443-A490-0FAA5B45184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38478" y="6607175"/>
            <a:ext cx="545855" cy="2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fld id="{78210625-ECA7-4862-B00E-5DC0AA3A3D4E}" type="slidenum">
              <a:rPr lang="en-GB" sz="1000" b="0" noProof="1" smtClean="0">
                <a:solidFill>
                  <a:schemeClr val="tx1"/>
                </a:solidFill>
                <a:latin typeface="Renault Group" pitchFamily="2" charset="0"/>
              </a:rPr>
              <a:pPr algn="ctr"/>
              <a:t>‹N°›</a:t>
            </a:fld>
            <a:endParaRPr lang="en-GB" sz="800" b="0" noProof="1">
              <a:solidFill>
                <a:schemeClr val="tx1"/>
              </a:solidFill>
              <a:latin typeface="Renault Group" pitchFamily="2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CE765D3D-478E-49E2-A19A-E86CD4F2A556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11398250" y="6705600"/>
            <a:ext cx="82867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fr-FR" sz="1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C</a:t>
            </a:r>
          </a:p>
        </p:txBody>
      </p:sp>
    </p:spTree>
    <p:extLst>
      <p:ext uri="{BB962C8B-B14F-4D97-AF65-F5344CB8AC3E}">
        <p14:creationId xmlns:p14="http://schemas.microsoft.com/office/powerpoint/2010/main" val="3878668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000" b="1" kern="1200" cap="none" baseline="0">
          <a:solidFill>
            <a:schemeClr val="tx1"/>
          </a:solidFill>
          <a:latin typeface="Renault Group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>
          <p15:clr>
            <a:srgbClr val="F26B43"/>
          </p15:clr>
        </p15:guide>
        <p15:guide id="3" orient="horz" pos="158">
          <p15:clr>
            <a:srgbClr val="F26B43"/>
          </p15:clr>
        </p15:guide>
        <p15:guide id="4" orient="horz" pos="316">
          <p15:clr>
            <a:srgbClr val="F26B43"/>
          </p15:clr>
        </p15:guide>
        <p15:guide id="7" pos="7520">
          <p15:clr>
            <a:srgbClr val="F26B43"/>
          </p15:clr>
        </p15:guide>
        <p15:guide id="11" orient="horz" pos="474">
          <p15:clr>
            <a:srgbClr val="F26B43"/>
          </p15:clr>
        </p15:guide>
        <p15:guide id="13" orient="horz" pos="4162">
          <p15:clr>
            <a:srgbClr val="F26B43"/>
          </p15:clr>
        </p15:guide>
        <p15:guide id="14" pos="3800">
          <p15:clr>
            <a:srgbClr val="F26B43"/>
          </p15:clr>
        </p15:guide>
        <p15:guide id="16" pos="3880">
          <p15:clr>
            <a:srgbClr val="F26B43"/>
          </p15:clr>
        </p15:guide>
        <p15:guide id="18" pos="5042">
          <p15:clr>
            <a:srgbClr val="FBAE40"/>
          </p15:clr>
        </p15:guide>
        <p15:guide id="19" pos="5122">
          <p15:clr>
            <a:srgbClr val="FBAE40"/>
          </p15:clr>
        </p15:guide>
        <p15:guide id="20" pos="2638">
          <p15:clr>
            <a:srgbClr val="FBAE40"/>
          </p15:clr>
        </p15:guide>
        <p15:guide id="21" pos="2558">
          <p15:clr>
            <a:srgbClr val="FBAE40"/>
          </p15:clr>
        </p15:guide>
        <p15:guide id="23" pos="1940">
          <p15:clr>
            <a:srgbClr val="FDE53C"/>
          </p15:clr>
        </p15:guide>
        <p15:guide id="24" pos="5662" userDrawn="1">
          <p15:clr>
            <a:srgbClr val="FDE53C"/>
          </p15:clr>
        </p15:guide>
        <p15:guide id="25" pos="5740">
          <p15:clr>
            <a:srgbClr val="FDE53C"/>
          </p15:clr>
        </p15:guide>
        <p15:guide id="26" pos="6887">
          <p15:clr>
            <a:srgbClr val="FDE53C"/>
          </p15:clr>
        </p15:guide>
        <p15:guide id="27" pos="794">
          <p15:clr>
            <a:srgbClr val="FDE53C"/>
          </p15:clr>
        </p15:guide>
        <p15:guide id="29" orient="horz" pos="2616" userDrawn="1">
          <p15:clr>
            <a:srgbClr val="547EBF"/>
          </p15:clr>
        </p15:guide>
        <p15:guide id="30" orient="horz" pos="2696" userDrawn="1">
          <p15:clr>
            <a:srgbClr val="547EBF"/>
          </p15:clr>
        </p15:guide>
        <p15:guide id="31" pos="2018">
          <p15:clr>
            <a:srgbClr val="FDE53C"/>
          </p15:clr>
        </p15:guide>
        <p15:guide id="34" orient="horz" pos="634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D4959C9-E607-AC43-B2B1-918E1A057C3B}"/>
              </a:ext>
            </a:extLst>
          </p:cNvPr>
          <p:cNvSpPr/>
          <p:nvPr userDrawn="1"/>
        </p:nvSpPr>
        <p:spPr>
          <a:xfrm>
            <a:off x="0" y="0"/>
            <a:ext cx="12192000" cy="660717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Renault Group" pitchFamily="2" charset="0"/>
            </a:endParaRPr>
          </a:p>
        </p:txBody>
      </p:sp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DAF85FE-49F9-3842-AD19-F2B795AE6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125" y="223200"/>
            <a:ext cx="11699875" cy="25082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noProof="0"/>
              <a:t>Title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1C56627-9171-A94B-A622-871E9A29760E}"/>
              </a:ext>
            </a:extLst>
          </p:cNvPr>
          <p:cNvSpPr txBox="1"/>
          <p:nvPr userDrawn="1"/>
        </p:nvSpPr>
        <p:spPr>
          <a:xfrm>
            <a:off x="10718799" y="6661574"/>
            <a:ext cx="1378508" cy="144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txBody>
          <a:bodyPr wrap="square" lIns="54000" tIns="0" rIns="0" bIns="0" rtlCol="0" anchor="ctr" anchorCtr="0">
            <a:noAutofit/>
          </a:bodyPr>
          <a:lstStyle/>
          <a:p>
            <a:pPr algn="l"/>
            <a:r>
              <a:rPr lang="fr-FR" sz="1000">
                <a:latin typeface="Renault Group" pitchFamily="2" charset="0"/>
              </a:rPr>
              <a:t>Renault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05E17E9-F804-B343-9D8B-ACA79C2FA9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5600" y="6606000"/>
            <a:ext cx="3805200" cy="25199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  <a:latin typeface="Renault Group" pitchFamily="2" charset="0"/>
              </a:defRPr>
            </a:lvl1pPr>
          </a:lstStyle>
          <a:p>
            <a:r>
              <a:rPr lang="en-GB"/>
              <a:t>Department / Date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E4F809D-87C5-4794-8B2B-C7DEFE6498CD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11398250" y="6705600"/>
            <a:ext cx="82867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fr-FR" sz="1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C</a:t>
            </a:r>
          </a:p>
        </p:txBody>
      </p:sp>
    </p:spTree>
    <p:extLst>
      <p:ext uri="{BB962C8B-B14F-4D97-AF65-F5344CB8AC3E}">
        <p14:creationId xmlns:p14="http://schemas.microsoft.com/office/powerpoint/2010/main" val="3115166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5" r:id="rId4"/>
    <p:sldLayoutId id="2147483781" r:id="rId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000" b="1" kern="1200" cap="none" baseline="0">
          <a:solidFill>
            <a:schemeClr val="bg1"/>
          </a:solidFill>
          <a:latin typeface="Renault Group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>
          <p15:clr>
            <a:srgbClr val="F26B43"/>
          </p15:clr>
        </p15:guide>
        <p15:guide id="3" orient="horz" pos="158">
          <p15:clr>
            <a:srgbClr val="F26B43"/>
          </p15:clr>
        </p15:guide>
        <p15:guide id="4" orient="horz" pos="316">
          <p15:clr>
            <a:srgbClr val="F26B43"/>
          </p15:clr>
        </p15:guide>
        <p15:guide id="7" pos="7520">
          <p15:clr>
            <a:srgbClr val="F26B43"/>
          </p15:clr>
        </p15:guide>
        <p15:guide id="11" orient="horz" pos="474">
          <p15:clr>
            <a:srgbClr val="F26B43"/>
          </p15:clr>
        </p15:guide>
        <p15:guide id="13" orient="horz" pos="4162">
          <p15:clr>
            <a:srgbClr val="F26B43"/>
          </p15:clr>
        </p15:guide>
        <p15:guide id="14" pos="3800">
          <p15:clr>
            <a:srgbClr val="F26B43"/>
          </p15:clr>
        </p15:guide>
        <p15:guide id="16" pos="3880">
          <p15:clr>
            <a:srgbClr val="F26B43"/>
          </p15:clr>
        </p15:guide>
        <p15:guide id="18" pos="5042">
          <p15:clr>
            <a:srgbClr val="FBAE40"/>
          </p15:clr>
        </p15:guide>
        <p15:guide id="19" pos="5122">
          <p15:clr>
            <a:srgbClr val="FBAE40"/>
          </p15:clr>
        </p15:guide>
        <p15:guide id="20" pos="2638">
          <p15:clr>
            <a:srgbClr val="FBAE40"/>
          </p15:clr>
        </p15:guide>
        <p15:guide id="21" pos="2558">
          <p15:clr>
            <a:srgbClr val="FBAE40"/>
          </p15:clr>
        </p15:guide>
        <p15:guide id="23" pos="1940">
          <p15:clr>
            <a:srgbClr val="FDE53C"/>
          </p15:clr>
        </p15:guide>
        <p15:guide id="24" pos="5662">
          <p15:clr>
            <a:srgbClr val="FDE53C"/>
          </p15:clr>
        </p15:guide>
        <p15:guide id="25" pos="5740">
          <p15:clr>
            <a:srgbClr val="FDE53C"/>
          </p15:clr>
        </p15:guide>
        <p15:guide id="26" pos="6887">
          <p15:clr>
            <a:srgbClr val="FDE53C"/>
          </p15:clr>
        </p15:guide>
        <p15:guide id="27" pos="794">
          <p15:clr>
            <a:srgbClr val="FDE53C"/>
          </p15:clr>
        </p15:guide>
        <p15:guide id="29" orient="horz" pos="2356">
          <p15:clr>
            <a:srgbClr val="F26B43"/>
          </p15:clr>
        </p15:guide>
        <p15:guide id="30" orient="horz" pos="2280" userDrawn="1">
          <p15:clr>
            <a:srgbClr val="F26B43"/>
          </p15:clr>
        </p15:guide>
        <p15:guide id="31" pos="2018">
          <p15:clr>
            <a:srgbClr val="FDE53C"/>
          </p15:clr>
        </p15:guide>
        <p15:guide id="34" orient="horz" pos="634">
          <p15:clr>
            <a:srgbClr val="F26B43"/>
          </p15:clr>
        </p15:guide>
        <p15:guide id="35" orient="horz" pos="4002" userDrawn="1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DAF85FE-49F9-3842-AD19-F2B795AE6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125" y="252075"/>
            <a:ext cx="11699875" cy="250826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/>
          <a:p>
            <a:r>
              <a:rPr lang="en-GB" noProof="0"/>
              <a:t>title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1C56627-9171-A94B-A622-871E9A29760E}"/>
              </a:ext>
            </a:extLst>
          </p:cNvPr>
          <p:cNvSpPr txBox="1"/>
          <p:nvPr userDrawn="1"/>
        </p:nvSpPr>
        <p:spPr>
          <a:xfrm>
            <a:off x="10718799" y="6661574"/>
            <a:ext cx="1378508" cy="144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txBody>
          <a:bodyPr wrap="square" lIns="54000" tIns="0" rIns="0" bIns="0" rtlCol="0" anchor="ctr" anchorCtr="0">
            <a:noAutofit/>
          </a:bodyPr>
          <a:lstStyle/>
          <a:p>
            <a:pPr algn="l"/>
            <a:r>
              <a:rPr lang="fr-FR" sz="1000"/>
              <a:t>Renault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1CF96C8-0066-E440-91BC-AE997663BD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5600" y="6606000"/>
            <a:ext cx="3805200" cy="25199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  <a:latin typeface="+mn-lt"/>
                <a:ea typeface="NouvelR KR" pitchFamily="2" charset="-127"/>
              </a:defRPr>
            </a:lvl1pPr>
          </a:lstStyle>
          <a:p>
            <a:r>
              <a:rPr lang="en-GB" altLang="ko-KR"/>
              <a:t>Department / Date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167A967-EC56-4F63-8AAF-04DAF3E17840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11398250" y="6705600"/>
            <a:ext cx="82867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fr-FR" sz="1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C</a:t>
            </a:r>
          </a:p>
        </p:txBody>
      </p:sp>
    </p:spTree>
    <p:extLst>
      <p:ext uri="{BB962C8B-B14F-4D97-AF65-F5344CB8AC3E}">
        <p14:creationId xmlns:p14="http://schemas.microsoft.com/office/powerpoint/2010/main" val="1933043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 cap="all" baseline="0">
          <a:solidFill>
            <a:schemeClr val="tx1"/>
          </a:solidFill>
          <a:latin typeface="renault group" pitchFamily="2" charset="0"/>
          <a:ea typeface="맑은 고딕" panose="020B0503020000020004" pitchFamily="50" charset="-127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>
          <p15:clr>
            <a:srgbClr val="F26B43"/>
          </p15:clr>
        </p15:guide>
        <p15:guide id="3" orient="horz" pos="158">
          <p15:clr>
            <a:srgbClr val="F26B43"/>
          </p15:clr>
        </p15:guide>
        <p15:guide id="4" orient="horz" pos="316">
          <p15:clr>
            <a:srgbClr val="F26B43"/>
          </p15:clr>
        </p15:guide>
        <p15:guide id="7" pos="7520">
          <p15:clr>
            <a:srgbClr val="F26B43"/>
          </p15:clr>
        </p15:guide>
        <p15:guide id="11" orient="horz" pos="474">
          <p15:clr>
            <a:srgbClr val="F26B43"/>
          </p15:clr>
        </p15:guide>
        <p15:guide id="13" orient="horz" pos="4162">
          <p15:clr>
            <a:srgbClr val="F26B43"/>
          </p15:clr>
        </p15:guide>
        <p15:guide id="14" pos="3800">
          <p15:clr>
            <a:srgbClr val="F26B43"/>
          </p15:clr>
        </p15:guide>
        <p15:guide id="16" pos="3880">
          <p15:clr>
            <a:srgbClr val="F26B43"/>
          </p15:clr>
        </p15:guide>
        <p15:guide id="18" pos="5042">
          <p15:clr>
            <a:srgbClr val="FBAE40"/>
          </p15:clr>
        </p15:guide>
        <p15:guide id="19" pos="5122">
          <p15:clr>
            <a:srgbClr val="FBAE40"/>
          </p15:clr>
        </p15:guide>
        <p15:guide id="20" pos="2638">
          <p15:clr>
            <a:srgbClr val="FBAE40"/>
          </p15:clr>
        </p15:guide>
        <p15:guide id="21" pos="2558">
          <p15:clr>
            <a:srgbClr val="FBAE40"/>
          </p15:clr>
        </p15:guide>
        <p15:guide id="23" pos="1940">
          <p15:clr>
            <a:srgbClr val="FDE53C"/>
          </p15:clr>
        </p15:guide>
        <p15:guide id="24" pos="5662">
          <p15:clr>
            <a:srgbClr val="FDE53C"/>
          </p15:clr>
        </p15:guide>
        <p15:guide id="25" pos="5740">
          <p15:clr>
            <a:srgbClr val="FDE53C"/>
          </p15:clr>
        </p15:guide>
        <p15:guide id="26" pos="6887">
          <p15:clr>
            <a:srgbClr val="FDE53C"/>
          </p15:clr>
        </p15:guide>
        <p15:guide id="27" pos="794">
          <p15:clr>
            <a:srgbClr val="FDE53C"/>
          </p15:clr>
        </p15:guide>
        <p15:guide id="29" orient="horz" pos="2356">
          <p15:clr>
            <a:srgbClr val="F26B43"/>
          </p15:clr>
        </p15:guide>
        <p15:guide id="30" orient="horz" pos="2438">
          <p15:clr>
            <a:srgbClr val="F26B43"/>
          </p15:clr>
        </p15:guide>
        <p15:guide id="31" pos="2018">
          <p15:clr>
            <a:srgbClr val="FDE53C"/>
          </p15:clr>
        </p15:guide>
        <p15:guide id="34" orient="horz" pos="634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DAF85FE-49F9-3842-AD19-F2B795AE6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125" y="252075"/>
            <a:ext cx="11699875" cy="250827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/>
          <a:p>
            <a:r>
              <a:rPr lang="en-GB" noProof="0"/>
              <a:t>title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1C56627-9171-A94B-A622-871E9A29760E}"/>
              </a:ext>
            </a:extLst>
          </p:cNvPr>
          <p:cNvSpPr txBox="1"/>
          <p:nvPr userDrawn="1"/>
        </p:nvSpPr>
        <p:spPr>
          <a:xfrm>
            <a:off x="10718799" y="6661575"/>
            <a:ext cx="1378508" cy="144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txBody>
          <a:bodyPr wrap="square" lIns="54000" tIns="0" rIns="0" bIns="0" rtlCol="0" anchor="ctr" anchorCtr="0">
            <a:noAutofit/>
          </a:bodyPr>
          <a:lstStyle/>
          <a:p>
            <a:pPr algn="l"/>
            <a:r>
              <a:rPr lang="fr-FR" sz="1000"/>
              <a:t>Renault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1CF96C8-0066-E440-91BC-AE997663BD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5600" y="6606002"/>
            <a:ext cx="3805200" cy="25199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  <a:latin typeface="+mn-lt"/>
                <a:ea typeface="NouvelR KR" pitchFamily="2" charset="-127"/>
              </a:defRPr>
            </a:lvl1pPr>
          </a:lstStyle>
          <a:p>
            <a:r>
              <a:rPr lang="en-GB" altLang="ko-KR"/>
              <a:t>Department / Date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2B8DB51-02DE-6343-B999-A299ED9424E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438479" y="6607175"/>
            <a:ext cx="545855" cy="2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fld id="{78210625-ECA7-4862-B00E-5DC0AA3A3D4E}" type="slidenum">
              <a:rPr lang="en-GB" sz="1000" b="0" noProof="1" smtClean="0">
                <a:solidFill>
                  <a:schemeClr val="tx1"/>
                </a:solidFill>
                <a:latin typeface="+mn-lt"/>
              </a:rPr>
              <a:pPr algn="ctr"/>
              <a:t>‹N°›</a:t>
            </a:fld>
            <a:endParaRPr lang="en-GB" sz="800" b="0" noProof="1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167A967-EC56-4F63-8AAF-04DAF3E17840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11398250" y="6705600"/>
            <a:ext cx="82867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fr-FR" sz="1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C</a:t>
            </a:r>
          </a:p>
        </p:txBody>
      </p:sp>
      <p:pic>
        <p:nvPicPr>
          <p:cNvPr id="13" name="Picture 12" descr="Shape&#10;&#10;Description automatically generated with low confidence">
            <a:extLst>
              <a:ext uri="{FF2B5EF4-FFF2-40B4-BE49-F238E27FC236}">
                <a16:creationId xmlns:a16="http://schemas.microsoft.com/office/drawing/2014/main" id="{ED1E3649-96C3-473B-9EA7-B3B2486FAE0A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6339" y="6623947"/>
            <a:ext cx="274320" cy="21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660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12" r:id="rId7"/>
    <p:sldLayoutId id="2147483813" r:id="rId8"/>
    <p:sldLayoutId id="2147483814" r:id="rId9"/>
  </p:sldLayoutIdLst>
  <p:hf sldNum="0"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2400" b="1" kern="1200" cap="all" baseline="0">
          <a:solidFill>
            <a:schemeClr val="tx1"/>
          </a:solidFill>
          <a:latin typeface="renault group" pitchFamily="2" charset="0"/>
          <a:ea typeface="맑은 고딕" panose="020B0503020000020004" pitchFamily="50" charset="-127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>
          <p15:clr>
            <a:srgbClr val="F26B43"/>
          </p15:clr>
        </p15:guide>
        <p15:guide id="3" orient="horz" pos="158">
          <p15:clr>
            <a:srgbClr val="F26B43"/>
          </p15:clr>
        </p15:guide>
        <p15:guide id="4" orient="horz" pos="316">
          <p15:clr>
            <a:srgbClr val="F26B43"/>
          </p15:clr>
        </p15:guide>
        <p15:guide id="7" pos="7520">
          <p15:clr>
            <a:srgbClr val="F26B43"/>
          </p15:clr>
        </p15:guide>
        <p15:guide id="11" orient="horz" pos="474">
          <p15:clr>
            <a:srgbClr val="F26B43"/>
          </p15:clr>
        </p15:guide>
        <p15:guide id="13" orient="horz" pos="4162">
          <p15:clr>
            <a:srgbClr val="F26B43"/>
          </p15:clr>
        </p15:guide>
        <p15:guide id="14" pos="3800">
          <p15:clr>
            <a:srgbClr val="F26B43"/>
          </p15:clr>
        </p15:guide>
        <p15:guide id="16" pos="3880">
          <p15:clr>
            <a:srgbClr val="F26B43"/>
          </p15:clr>
        </p15:guide>
        <p15:guide id="18" pos="5042">
          <p15:clr>
            <a:srgbClr val="FBAE40"/>
          </p15:clr>
        </p15:guide>
        <p15:guide id="19" pos="5122">
          <p15:clr>
            <a:srgbClr val="FBAE40"/>
          </p15:clr>
        </p15:guide>
        <p15:guide id="20" pos="2638">
          <p15:clr>
            <a:srgbClr val="FBAE40"/>
          </p15:clr>
        </p15:guide>
        <p15:guide id="21" pos="2558">
          <p15:clr>
            <a:srgbClr val="FBAE40"/>
          </p15:clr>
        </p15:guide>
        <p15:guide id="23" pos="1940">
          <p15:clr>
            <a:srgbClr val="FDE53C"/>
          </p15:clr>
        </p15:guide>
        <p15:guide id="24" pos="5662">
          <p15:clr>
            <a:srgbClr val="FDE53C"/>
          </p15:clr>
        </p15:guide>
        <p15:guide id="25" pos="5740">
          <p15:clr>
            <a:srgbClr val="FDE53C"/>
          </p15:clr>
        </p15:guide>
        <p15:guide id="26" pos="6887">
          <p15:clr>
            <a:srgbClr val="FDE53C"/>
          </p15:clr>
        </p15:guide>
        <p15:guide id="27" pos="794">
          <p15:clr>
            <a:srgbClr val="FDE53C"/>
          </p15:clr>
        </p15:guide>
        <p15:guide id="29" orient="horz" pos="2356">
          <p15:clr>
            <a:srgbClr val="F26B43"/>
          </p15:clr>
        </p15:guide>
        <p15:guide id="30" orient="horz" pos="2438">
          <p15:clr>
            <a:srgbClr val="F26B43"/>
          </p15:clr>
        </p15:guide>
        <p15:guide id="31" pos="2018">
          <p15:clr>
            <a:srgbClr val="FDE53C"/>
          </p15:clr>
        </p15:guide>
        <p15:guide id="34" orient="horz" pos="634">
          <p15:clr>
            <a:srgbClr val="F26B43"/>
          </p15:clr>
        </p15:guide>
      </p15:sldGuideLst>
    </p:ext>
  </p:extLst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6998B1E-DC00-A34E-B64E-A85B4AA1B46C}"/>
              </a:ext>
            </a:extLst>
          </p:cNvPr>
          <p:cNvSpPr>
            <a:spLocks noChangeAspect="1"/>
          </p:cNvSpPr>
          <p:nvPr userDrawn="1"/>
        </p:nvSpPr>
        <p:spPr>
          <a:xfrm>
            <a:off x="9112250" y="0"/>
            <a:ext cx="307975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1999" tIns="251999" rIns="251999" bIns="251999" rtlCol="0" anchor="t" anchorCtr="0"/>
          <a:lstStyle/>
          <a:p>
            <a:pPr marL="7938" lvl="1">
              <a:spcBef>
                <a:spcPts val="3000"/>
              </a:spcBef>
              <a:spcAft>
                <a:spcPts val="1800"/>
              </a:spcAft>
            </a:pPr>
            <a:endParaRPr lang="fr-FR" sz="1400">
              <a:solidFill>
                <a:schemeClr val="tx1"/>
              </a:solidFill>
            </a:endParaRPr>
          </a:p>
        </p:txBody>
      </p:sp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DAF85FE-49F9-3842-AD19-F2B795AE62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125" y="223200"/>
            <a:ext cx="11699875" cy="25082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noProof="0"/>
              <a:t>Title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1C56627-9171-A94B-A622-871E9A29760E}"/>
              </a:ext>
            </a:extLst>
          </p:cNvPr>
          <p:cNvSpPr txBox="1"/>
          <p:nvPr userDrawn="1"/>
        </p:nvSpPr>
        <p:spPr>
          <a:xfrm>
            <a:off x="10718799" y="6661574"/>
            <a:ext cx="1378508" cy="14400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txBody>
          <a:bodyPr wrap="square" lIns="54000" tIns="0" rIns="0" bIns="0" rtlCol="0" anchor="ctr" anchorCtr="0">
            <a:noAutofit/>
          </a:bodyPr>
          <a:lstStyle/>
          <a:p>
            <a:pPr algn="l"/>
            <a:r>
              <a:rPr lang="fr-FR" sz="1000"/>
              <a:t>Renault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46C46A0-D6D1-5F43-BD01-29A0F5F946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55600" y="6606000"/>
            <a:ext cx="3805200" cy="251999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en-GB" sz="1000"/>
              <a:t>Department / Date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14A2C7E-FE0A-4909-9DE4-2E3C9798B3BB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11398250" y="6705600"/>
            <a:ext cx="82867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fr-FR" sz="1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C</a:t>
            </a:r>
          </a:p>
        </p:txBody>
      </p:sp>
    </p:spTree>
    <p:extLst>
      <p:ext uri="{BB962C8B-B14F-4D97-AF65-F5344CB8AC3E}">
        <p14:creationId xmlns:p14="http://schemas.microsoft.com/office/powerpoint/2010/main" val="1205678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7" r:id="rId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000" b="1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158">
          <p15:clr>
            <a:srgbClr val="F26B43"/>
          </p15:clr>
        </p15:guide>
        <p15:guide id="3" orient="horz" pos="158">
          <p15:clr>
            <a:srgbClr val="F26B43"/>
          </p15:clr>
        </p15:guide>
        <p15:guide id="4" orient="horz" pos="316">
          <p15:clr>
            <a:srgbClr val="F26B43"/>
          </p15:clr>
        </p15:guide>
        <p15:guide id="7" pos="7520">
          <p15:clr>
            <a:srgbClr val="F26B43"/>
          </p15:clr>
        </p15:guide>
        <p15:guide id="11" orient="horz" pos="474">
          <p15:clr>
            <a:srgbClr val="F26B43"/>
          </p15:clr>
        </p15:guide>
        <p15:guide id="13" orient="horz" pos="4162">
          <p15:clr>
            <a:srgbClr val="F26B43"/>
          </p15:clr>
        </p15:guide>
        <p15:guide id="14" pos="3800">
          <p15:clr>
            <a:srgbClr val="FBAE40"/>
          </p15:clr>
        </p15:guide>
        <p15:guide id="16" pos="3880">
          <p15:clr>
            <a:srgbClr val="FBAE40"/>
          </p15:clr>
        </p15:guide>
        <p15:guide id="20" pos="2950">
          <p15:clr>
            <a:srgbClr val="FBAE40"/>
          </p15:clr>
        </p15:guide>
        <p15:guide id="21" pos="2868">
          <p15:clr>
            <a:srgbClr val="FBAE40"/>
          </p15:clr>
        </p15:guide>
        <p15:guide id="23" pos="1940">
          <p15:clr>
            <a:srgbClr val="FBAE40"/>
          </p15:clr>
        </p15:guide>
        <p15:guide id="24" pos="5662">
          <p15:clr>
            <a:srgbClr val="547EBF"/>
          </p15:clr>
        </p15:guide>
        <p15:guide id="25" pos="5740">
          <p15:clr>
            <a:srgbClr val="547EBF"/>
          </p15:clr>
        </p15:guide>
        <p15:guide id="29" orient="horz" pos="2356">
          <p15:clr>
            <a:srgbClr val="FBAE40"/>
          </p15:clr>
        </p15:guide>
        <p15:guide id="30" orient="horz" pos="2438">
          <p15:clr>
            <a:srgbClr val="FBAE40"/>
          </p15:clr>
        </p15:guide>
        <p15:guide id="31" pos="2018">
          <p15:clr>
            <a:srgbClr val="FBAE40"/>
          </p15:clr>
        </p15:guide>
        <p15:guide id="34" orient="horz" pos="63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6.png"/><Relationship Id="rId11" Type="http://schemas.openxmlformats.org/officeDocument/2006/relationships/image" Target="../media/image21.jpe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4.png"/><Relationship Id="rId9" Type="http://schemas.openxmlformats.org/officeDocument/2006/relationships/image" Target="../media/image1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9.png"/><Relationship Id="rId7" Type="http://schemas.microsoft.com/office/2007/relationships/hdphoto" Target="../media/hdphoto3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1.png"/><Relationship Id="rId5" Type="http://schemas.microsoft.com/office/2007/relationships/hdphoto" Target="../media/hdphoto2.wdp"/><Relationship Id="rId4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5.xml"/><Relationship Id="rId3" Type="http://schemas.openxmlformats.org/officeDocument/2006/relationships/image" Target="../media/image33.png"/><Relationship Id="rId7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5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0528F7B-AFC3-41EB-8EC6-307BDE50CAE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/>
              <a:t>Department / Date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4B0A6C2-6D69-43D1-BA53-05273080F7E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CPP#2 – CONTRACT XXX</a:t>
            </a:r>
            <a:endParaRPr lang="en-US" dirty="0">
              <a:highlight>
                <a:srgbClr val="AFABAB"/>
              </a:highlight>
            </a:endParaRPr>
          </a:p>
          <a:p>
            <a:r>
              <a:rPr lang="en-US" sz="2400" dirty="0">
                <a:highlight>
                  <a:srgbClr val="AFABAB"/>
                </a:highlight>
              </a:rPr>
              <a:t>xx, xx, </a:t>
            </a:r>
            <a:r>
              <a:rPr lang="en-US" sz="2400" dirty="0" err="1">
                <a:highlight>
                  <a:srgbClr val="AFABAB"/>
                </a:highlight>
              </a:rPr>
              <a:t>xxxc</a:t>
            </a:r>
            <a:endParaRPr lang="en-US" sz="2400" dirty="0">
              <a:highlight>
                <a:srgbClr val="AFABAB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173416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Espace réservé du contenu 3">
            <a:extLst>
              <a:ext uri="{FF2B5EF4-FFF2-40B4-BE49-F238E27FC236}">
                <a16:creationId xmlns:a16="http://schemas.microsoft.com/office/drawing/2014/main" id="{2DE6A0BE-1C24-9B45-8CF9-1602BA7432F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1260474" y="1936396"/>
            <a:ext cx="10748963" cy="4651172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ts val="1900"/>
              </a:lnSpc>
              <a:spcBef>
                <a:spcPct val="0"/>
              </a:spcBef>
              <a:spcAft>
                <a:spcPts val="400"/>
              </a:spcAft>
              <a:buClrTx/>
              <a:buSzTx/>
              <a:buNone/>
              <a:tabLst/>
              <a:defRPr/>
            </a:pPr>
            <a:r>
              <a:rPr lang="en-US" b="0" dirty="0"/>
              <a:t>Grant the milestones at CPP2 level</a:t>
            </a:r>
          </a:p>
          <a:p>
            <a:pPr marL="0" marR="0" lvl="0" indent="0" algn="l" defTabSz="914400" rtl="0" eaLnBrk="1" fontAlgn="auto" latinLnBrk="0" hangingPunct="1">
              <a:lnSpc>
                <a:spcPts val="1900"/>
              </a:lnSpc>
              <a:spcBef>
                <a:spcPct val="0"/>
              </a:spcBef>
              <a:spcAft>
                <a:spcPts val="400"/>
              </a:spcAft>
              <a:buClrTx/>
              <a:buSzTx/>
              <a:buNone/>
              <a:tabLst/>
              <a:defRPr/>
            </a:pPr>
            <a:endParaRPr lang="en-US" b="0" dirty="0"/>
          </a:p>
          <a:p>
            <a:pPr marL="0" marR="0" lvl="0" indent="0" algn="l" defTabSz="914400" rtl="0" eaLnBrk="1" fontAlgn="auto" latinLnBrk="0" hangingPunct="1">
              <a:lnSpc>
                <a:spcPts val="1900"/>
              </a:lnSpc>
              <a:spcBef>
                <a:spcPct val="0"/>
              </a:spcBef>
              <a:spcAft>
                <a:spcPts val="400"/>
              </a:spcAft>
              <a:buClrTx/>
              <a:buSzTx/>
              <a:buNone/>
              <a:tabLst/>
              <a:defRPr/>
            </a:pPr>
            <a:r>
              <a:rPr lang="en-US" b="0" dirty="0"/>
              <a:t>Go to CPP#1  on Nov  XX  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97D6922B-25CD-4A40-B893-E903A5F3C7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126" y="1662495"/>
            <a:ext cx="11699874" cy="250826"/>
          </a:xfrm>
        </p:spPr>
        <p:txBody>
          <a:bodyPr/>
          <a:lstStyle/>
          <a:p>
            <a:r>
              <a:rPr lang="en-GB"/>
              <a:t>Decision</a:t>
            </a:r>
            <a:endParaRPr lang="en-GB" b="0"/>
          </a:p>
        </p:txBody>
      </p:sp>
      <p:sp>
        <p:nvSpPr>
          <p:cNvPr id="44" name="Titre 2">
            <a:extLst>
              <a:ext uri="{FF2B5EF4-FFF2-40B4-BE49-F238E27FC236}">
                <a16:creationId xmlns:a16="http://schemas.microsoft.com/office/drawing/2014/main" id="{B0C7D80F-2040-F949-803A-112A376D5C9F}"/>
              </a:ext>
            </a:extLst>
          </p:cNvPr>
          <p:cNvSpPr txBox="1">
            <a:spLocks/>
          </p:cNvSpPr>
          <p:nvPr/>
        </p:nvSpPr>
        <p:spPr>
          <a:xfrm>
            <a:off x="182563" y="3705102"/>
            <a:ext cx="11699874" cy="25082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enault Group" pitchFamily="2" charset="0"/>
                <a:ea typeface="+mj-ea"/>
                <a:cs typeface="+mj-cs"/>
              </a:rPr>
              <a:t>Next steps</a:t>
            </a: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enault Group" pitchFamily="2" charset="0"/>
              <a:ea typeface="+mj-ea"/>
              <a:cs typeface="+mj-cs"/>
            </a:endParaRPr>
          </a:p>
        </p:txBody>
      </p:sp>
      <p:graphicFrame>
        <p:nvGraphicFramePr>
          <p:cNvPr id="20" name="Tableau 7">
            <a:extLst>
              <a:ext uri="{FF2B5EF4-FFF2-40B4-BE49-F238E27FC236}">
                <a16:creationId xmlns:a16="http://schemas.microsoft.com/office/drawing/2014/main" id="{13FB0993-5C5D-4525-A9F7-B339C134CD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5149312"/>
              </p:ext>
            </p:extLst>
          </p:nvPr>
        </p:nvGraphicFramePr>
        <p:xfrm>
          <a:off x="2614067" y="181484"/>
          <a:ext cx="9450441" cy="15544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386433">
                  <a:extLst>
                    <a:ext uri="{9D8B030D-6E8A-4147-A177-3AD203B41FA5}">
                      <a16:colId xmlns:a16="http://schemas.microsoft.com/office/drawing/2014/main" val="1212322998"/>
                    </a:ext>
                  </a:extLst>
                </a:gridCol>
                <a:gridCol w="1238250">
                  <a:extLst>
                    <a:ext uri="{9D8B030D-6E8A-4147-A177-3AD203B41FA5}">
                      <a16:colId xmlns:a16="http://schemas.microsoft.com/office/drawing/2014/main" val="3501739352"/>
                    </a:ext>
                  </a:extLst>
                </a:gridCol>
                <a:gridCol w="1276350">
                  <a:extLst>
                    <a:ext uri="{9D8B030D-6E8A-4147-A177-3AD203B41FA5}">
                      <a16:colId xmlns:a16="http://schemas.microsoft.com/office/drawing/2014/main" val="3826022534"/>
                    </a:ext>
                  </a:extLst>
                </a:gridCol>
                <a:gridCol w="1809750">
                  <a:extLst>
                    <a:ext uri="{9D8B030D-6E8A-4147-A177-3AD203B41FA5}">
                      <a16:colId xmlns:a16="http://schemas.microsoft.com/office/drawing/2014/main" val="1426785960"/>
                    </a:ext>
                  </a:extLst>
                </a:gridCol>
                <a:gridCol w="1080366">
                  <a:extLst>
                    <a:ext uri="{9D8B030D-6E8A-4147-A177-3AD203B41FA5}">
                      <a16:colId xmlns:a16="http://schemas.microsoft.com/office/drawing/2014/main" val="1122009079"/>
                    </a:ext>
                  </a:extLst>
                </a:gridCol>
                <a:gridCol w="1329646">
                  <a:extLst>
                    <a:ext uri="{9D8B030D-6E8A-4147-A177-3AD203B41FA5}">
                      <a16:colId xmlns:a16="http://schemas.microsoft.com/office/drawing/2014/main" val="4221441637"/>
                    </a:ext>
                  </a:extLst>
                </a:gridCol>
                <a:gridCol w="1329646">
                  <a:extLst>
                    <a:ext uri="{9D8B030D-6E8A-4147-A177-3AD203B41FA5}">
                      <a16:colId xmlns:a16="http://schemas.microsoft.com/office/drawing/2014/main" val="329462413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endParaRPr lang="fr-FR" sz="1400">
                        <a:latin typeface="Renault Group" pitchFamily="2" charset="0"/>
                      </a:endParaRPr>
                    </a:p>
                    <a:p>
                      <a:pPr algn="ctr"/>
                      <a:endParaRPr lang="fr-FR" sz="1400">
                        <a:latin typeface="Renault Group" pitchFamily="2" charset="0"/>
                      </a:endParaRPr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>
                          <a:latin typeface="Renault Group" pitchFamily="2" charset="0"/>
                        </a:rPr>
                        <a:t>Volumes</a:t>
                      </a:r>
                    </a:p>
                    <a:p>
                      <a:pPr algn="ctr"/>
                      <a:r>
                        <a:rPr lang="fr-FR" altLang="ko-KR" sz="1400" b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Renault Group" pitchFamily="2" charset="0"/>
                        </a:rPr>
                        <a:t>[KOR/EXP]</a:t>
                      </a:r>
                      <a:endParaRPr lang="fr-FR" sz="1400">
                        <a:latin typeface="Renault Group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>
                          <a:latin typeface="Renault Group" pitchFamily="2" charset="0"/>
                        </a:rPr>
                        <a:t>Entry Ticket  </a:t>
                      </a:r>
                      <a:r>
                        <a:rPr lang="fr-FR" sz="1400" b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Renault Group" pitchFamily="2" charset="0"/>
                        </a:rPr>
                        <a:t>[KOR/EXP: M€]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err="1">
                          <a:latin typeface="Renault Group" pitchFamily="2" charset="0"/>
                        </a:rPr>
                        <a:t>Manufacturing</a:t>
                      </a:r>
                      <a:r>
                        <a:rPr lang="fr-FR" sz="1400" dirty="0">
                          <a:latin typeface="Renault Group" pitchFamily="2" charset="0"/>
                        </a:rPr>
                        <a:t> </a:t>
                      </a:r>
                      <a:r>
                        <a:rPr lang="fr-FR" sz="1400" dirty="0" err="1">
                          <a:latin typeface="Renault Group" pitchFamily="2" charset="0"/>
                        </a:rPr>
                        <a:t>cost</a:t>
                      </a:r>
                      <a:endParaRPr lang="fr-FR" sz="1400" dirty="0">
                        <a:latin typeface="Renault Group" pitchFamily="2" charset="0"/>
                      </a:endParaRPr>
                    </a:p>
                    <a:p>
                      <a:pPr algn="ctr"/>
                      <a:r>
                        <a:rPr lang="fr-FR" sz="1400" b="0" dirty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Renault Group" pitchFamily="2" charset="0"/>
                        </a:rPr>
                        <a:t>[ICE/HEV:€]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>
                          <a:latin typeface="Renault Group" pitchFamily="2" charset="0"/>
                        </a:rPr>
                        <a:t>ROCE</a:t>
                      </a:r>
                    </a:p>
                    <a:p>
                      <a:pPr algn="ctr"/>
                      <a:endParaRPr lang="fr-FR" sz="1400">
                        <a:latin typeface="Renault Group" pitchFamily="2" charset="0"/>
                      </a:endParaRPr>
                    </a:p>
                    <a:p>
                      <a:pPr algn="ctr"/>
                      <a:r>
                        <a:rPr lang="fr-FR" sz="1400" b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Renault Group" pitchFamily="2" charset="0"/>
                        </a:rPr>
                        <a:t>[%]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>
                          <a:latin typeface="Renault Group" pitchFamily="2" charset="0"/>
                        </a:rPr>
                        <a:t>COP</a:t>
                      </a:r>
                    </a:p>
                    <a:p>
                      <a:pPr algn="ctr"/>
                      <a:endParaRPr lang="fr-FR" sz="1400">
                        <a:latin typeface="Renault Group" pitchFamily="2" charset="0"/>
                      </a:endParaRPr>
                    </a:p>
                    <a:p>
                      <a:pPr algn="ctr"/>
                      <a:r>
                        <a:rPr lang="fr-FR" sz="1400" b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Renault Group" pitchFamily="2" charset="0"/>
                        </a:rPr>
                        <a:t>[%]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>
                          <a:latin typeface="Renault Group" pitchFamily="2" charset="0"/>
                        </a:rPr>
                        <a:t>SOS</a:t>
                      </a:r>
                    </a:p>
                    <a:p>
                      <a:pPr algn="ctr"/>
                      <a:endParaRPr lang="fr-FR" sz="1400">
                        <a:latin typeface="Renault Group" pitchFamily="2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Renault Group" pitchFamily="2" charset="0"/>
                        </a:rPr>
                        <a:t>[Mmm ‘YY]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2738357"/>
                  </a:ext>
                </a:extLst>
              </a:tr>
              <a:tr h="282506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 err="1">
                          <a:latin typeface="Renault Group" pitchFamily="2" charset="0"/>
                        </a:rPr>
                        <a:t>Contract</a:t>
                      </a:r>
                      <a:endParaRPr lang="fr-FR" sz="1400" b="1" dirty="0">
                        <a:latin typeface="Renault Group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latin typeface="Renault Group" pitchFamily="2" charset="0"/>
                        </a:rPr>
                        <a:t>XXK</a:t>
                      </a:r>
                    </a:p>
                    <a:p>
                      <a:pPr algn="ctr"/>
                      <a:r>
                        <a:rPr lang="fr-FR" sz="1400" dirty="0">
                          <a:latin typeface="Renault Group" pitchFamily="2" charset="0"/>
                        </a:rPr>
                        <a:t>(XXK/87K)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latin typeface="Renault Group" pitchFamily="2" charset="0"/>
                        </a:rPr>
                        <a:t>XX/41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ko-KR" sz="1400" kern="1200" dirty="0">
                          <a:solidFill>
                            <a:schemeClr val="dk1"/>
                          </a:solidFill>
                          <a:latin typeface="Renault Group" pitchFamily="2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XX / 21,056 </a:t>
                      </a:r>
                      <a:endParaRPr lang="fr-FR" sz="1400" kern="1200" dirty="0">
                        <a:solidFill>
                          <a:schemeClr val="dk1"/>
                        </a:solidFill>
                        <a:latin typeface="Renault Group" pitchFamily="2" charset="0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latin typeface="Renault Group" pitchFamily="2" charset="0"/>
                        </a:rPr>
                        <a:t>XX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latin typeface="Renault Group" pitchFamily="2" charset="0"/>
                        </a:rPr>
                        <a:t>XX.1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latin typeface="Renault Group" pitchFamily="2" charset="0"/>
                        </a:rPr>
                        <a:t>Sep. ’2X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2109050"/>
                  </a:ext>
                </a:extLst>
              </a:tr>
              <a:tr h="282506">
                <a:tc>
                  <a:txBody>
                    <a:bodyPr/>
                    <a:lstStyle/>
                    <a:p>
                      <a:pPr algn="ctr"/>
                      <a:r>
                        <a:rPr lang="fr-FR" sz="1400" b="1" dirty="0">
                          <a:latin typeface="Renault Group" pitchFamily="2" charset="0"/>
                        </a:rPr>
                        <a:t>Pre-</a:t>
                      </a:r>
                      <a:r>
                        <a:rPr lang="fr-FR" sz="1400" b="1" dirty="0" err="1">
                          <a:latin typeface="Renault Group" pitchFamily="2" charset="0"/>
                        </a:rPr>
                        <a:t>Contract</a:t>
                      </a:r>
                      <a:endParaRPr lang="fr-FR" sz="1400" b="1" dirty="0">
                        <a:latin typeface="Renault Group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latin typeface="Renault Group" pitchFamily="2" charset="0"/>
                        </a:rPr>
                        <a:t>XXK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latin typeface="Renault Group" pitchFamily="2" charset="0"/>
                        </a:rPr>
                        <a:t>XX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latin typeface="Renault Group" pitchFamily="2" charset="0"/>
                        </a:rPr>
                        <a:t>XX,XX / XX,XX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latin typeface="Renault Group" pitchFamily="2" charset="0"/>
                        </a:rPr>
                        <a:t>XX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latin typeface="Renault Group" pitchFamily="2" charset="0"/>
                        </a:rPr>
                        <a:t>XX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latin typeface="Renault Group" pitchFamily="2" charset="0"/>
                        </a:rPr>
                        <a:t>Oct. ’2X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797764"/>
                  </a:ext>
                </a:extLst>
              </a:tr>
            </a:tbl>
          </a:graphicData>
        </a:graphic>
      </p:graphicFrame>
      <p:sp>
        <p:nvSpPr>
          <p:cNvPr id="50" name="직사각형 37">
            <a:extLst>
              <a:ext uri="{FF2B5EF4-FFF2-40B4-BE49-F238E27FC236}">
                <a16:creationId xmlns:a16="http://schemas.microsoft.com/office/drawing/2014/main" id="{03E1E6F7-E2C0-C4F2-0293-AF250AA6ACD4}"/>
              </a:ext>
            </a:extLst>
          </p:cNvPr>
          <p:cNvSpPr/>
          <p:nvPr/>
        </p:nvSpPr>
        <p:spPr>
          <a:xfrm>
            <a:off x="5772939" y="3744152"/>
            <a:ext cx="730306" cy="1225195"/>
          </a:xfrm>
          <a:prstGeom prst="rect">
            <a:avLst/>
          </a:prstGeom>
          <a:noFill/>
          <a:ln w="19050">
            <a:solidFill>
              <a:srgbClr val="2F2D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cxnSp>
        <p:nvCxnSpPr>
          <p:cNvPr id="52" name="직선 화살표 연결선 38">
            <a:extLst>
              <a:ext uri="{FF2B5EF4-FFF2-40B4-BE49-F238E27FC236}">
                <a16:creationId xmlns:a16="http://schemas.microsoft.com/office/drawing/2014/main" id="{C7AFE917-D5DB-9B28-DD6E-A91EC059A03B}"/>
              </a:ext>
            </a:extLst>
          </p:cNvPr>
          <p:cNvCxnSpPr>
            <a:cxnSpLocks/>
          </p:cNvCxnSpPr>
          <p:nvPr/>
        </p:nvCxnSpPr>
        <p:spPr>
          <a:xfrm>
            <a:off x="2024179" y="4249282"/>
            <a:ext cx="8331869" cy="0"/>
          </a:xfrm>
          <a:prstGeom prst="straightConnector1">
            <a:avLst/>
          </a:prstGeom>
          <a:noFill/>
          <a:ln w="25400" cap="flat" cmpd="sng" algn="ctr">
            <a:solidFill>
              <a:srgbClr val="000000"/>
            </a:solidFill>
            <a:prstDash val="solid"/>
            <a:miter lim="800000"/>
            <a:tailEnd type="none"/>
          </a:ln>
          <a:effectLst/>
        </p:spPr>
      </p:cxnSp>
      <p:sp>
        <p:nvSpPr>
          <p:cNvPr id="53" name="TextBox 29">
            <a:extLst>
              <a:ext uri="{FF2B5EF4-FFF2-40B4-BE49-F238E27FC236}">
                <a16:creationId xmlns:a16="http://schemas.microsoft.com/office/drawing/2014/main" id="{20DD78FB-6BB7-33FA-630D-0F22C59C7515}"/>
              </a:ext>
            </a:extLst>
          </p:cNvPr>
          <p:cNvSpPr txBox="1"/>
          <p:nvPr/>
        </p:nvSpPr>
        <p:spPr>
          <a:xfrm>
            <a:off x="2013892" y="3791486"/>
            <a:ext cx="1011495" cy="430887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uvelR" pitchFamily="2" charset="0"/>
                <a:ea typeface="NouvelR KR" pitchFamily="2" charset="-127"/>
                <a:cs typeface="+mn-cs"/>
              </a:rPr>
              <a:t>NEW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uvelR" pitchFamily="2" charset="0"/>
                <a:ea typeface="NouvelR KR" pitchFamily="2" charset="-127"/>
                <a:cs typeface="+mn-cs"/>
              </a:rPr>
              <a:t>REFERENCE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uvelR" pitchFamily="2" charset="0"/>
              <a:ea typeface="NouvelR KR" pitchFamily="2" charset="-127"/>
              <a:cs typeface="+mn-cs"/>
            </a:endParaRPr>
          </a:p>
        </p:txBody>
      </p:sp>
      <p:sp>
        <p:nvSpPr>
          <p:cNvPr id="54" name="TextBox 30">
            <a:extLst>
              <a:ext uri="{FF2B5EF4-FFF2-40B4-BE49-F238E27FC236}">
                <a16:creationId xmlns:a16="http://schemas.microsoft.com/office/drawing/2014/main" id="{66EC8978-F94A-C435-BDE6-BA08880AB32C}"/>
              </a:ext>
            </a:extLst>
          </p:cNvPr>
          <p:cNvSpPr txBox="1"/>
          <p:nvPr/>
        </p:nvSpPr>
        <p:spPr>
          <a:xfrm>
            <a:off x="1916105" y="4342029"/>
            <a:ext cx="1296830" cy="184666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uvelR" pitchFamily="2" charset="0"/>
                <a:ea typeface="NouvelR KR" pitchFamily="2" charset="-127"/>
                <a:cs typeface="+mn-cs"/>
              </a:rPr>
              <a:t>Actual &amp; Visibility</a:t>
            </a:r>
            <a:endParaRPr kumimoji="0" lang="ko-KR" altLang="en-US" sz="12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uvelR" pitchFamily="2" charset="0"/>
              <a:ea typeface="NouvelR KR" pitchFamily="2" charset="-127"/>
              <a:cs typeface="+mn-cs"/>
            </a:endParaRPr>
          </a:p>
        </p:txBody>
      </p:sp>
      <p:sp>
        <p:nvSpPr>
          <p:cNvPr id="55" name="순서도: 판단 70">
            <a:extLst>
              <a:ext uri="{FF2B5EF4-FFF2-40B4-BE49-F238E27FC236}">
                <a16:creationId xmlns:a16="http://schemas.microsoft.com/office/drawing/2014/main" id="{0157863B-0894-5676-A161-B8A563AA9EE9}"/>
              </a:ext>
            </a:extLst>
          </p:cNvPr>
          <p:cNvSpPr/>
          <p:nvPr/>
        </p:nvSpPr>
        <p:spPr>
          <a:xfrm>
            <a:off x="3664826" y="4099906"/>
            <a:ext cx="114794" cy="120851"/>
          </a:xfrm>
          <a:prstGeom prst="flowChartDecision">
            <a:avLst/>
          </a:prstGeom>
          <a:solidFill>
            <a:schemeClr val="bg1">
              <a:lumMod val="6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uvelR KR" pitchFamily="2" charset="-127"/>
              <a:ea typeface="NouvelR KR" pitchFamily="2" charset="-127"/>
              <a:cs typeface="+mn-cs"/>
            </a:endParaRPr>
          </a:p>
        </p:txBody>
      </p:sp>
      <p:sp>
        <p:nvSpPr>
          <p:cNvPr id="56" name="순서도: 판단 71">
            <a:extLst>
              <a:ext uri="{FF2B5EF4-FFF2-40B4-BE49-F238E27FC236}">
                <a16:creationId xmlns:a16="http://schemas.microsoft.com/office/drawing/2014/main" id="{AF96BFBE-11C0-C27B-6CB6-8D28CC939D3B}"/>
              </a:ext>
            </a:extLst>
          </p:cNvPr>
          <p:cNvSpPr/>
          <p:nvPr/>
        </p:nvSpPr>
        <p:spPr>
          <a:xfrm>
            <a:off x="4534671" y="4092217"/>
            <a:ext cx="114794" cy="120851"/>
          </a:xfrm>
          <a:prstGeom prst="flowChartDecision">
            <a:avLst/>
          </a:prstGeom>
          <a:solidFill>
            <a:schemeClr val="bg1">
              <a:lumMod val="6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uvelR KR" pitchFamily="2" charset="-127"/>
              <a:ea typeface="NouvelR KR" pitchFamily="2" charset="-127"/>
              <a:cs typeface="+mn-cs"/>
            </a:endParaRPr>
          </a:p>
        </p:txBody>
      </p:sp>
      <p:sp>
        <p:nvSpPr>
          <p:cNvPr id="57" name="순서도: 판단 72">
            <a:extLst>
              <a:ext uri="{FF2B5EF4-FFF2-40B4-BE49-F238E27FC236}">
                <a16:creationId xmlns:a16="http://schemas.microsoft.com/office/drawing/2014/main" id="{A4507A08-4048-1B6E-7799-7AE733421952}"/>
              </a:ext>
            </a:extLst>
          </p:cNvPr>
          <p:cNvSpPr/>
          <p:nvPr/>
        </p:nvSpPr>
        <p:spPr>
          <a:xfrm>
            <a:off x="6036664" y="4092217"/>
            <a:ext cx="114794" cy="120851"/>
          </a:xfrm>
          <a:prstGeom prst="flowChartDecision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uvelR KR" pitchFamily="2" charset="-127"/>
              <a:ea typeface="NouvelR KR" pitchFamily="2" charset="-127"/>
              <a:cs typeface="+mn-cs"/>
            </a:endParaRPr>
          </a:p>
        </p:txBody>
      </p:sp>
      <p:sp>
        <p:nvSpPr>
          <p:cNvPr id="58" name="순서도: 판단 73">
            <a:extLst>
              <a:ext uri="{FF2B5EF4-FFF2-40B4-BE49-F238E27FC236}">
                <a16:creationId xmlns:a16="http://schemas.microsoft.com/office/drawing/2014/main" id="{B3D1C3A4-4F27-D6B6-47D5-73565E0948B8}"/>
              </a:ext>
            </a:extLst>
          </p:cNvPr>
          <p:cNvSpPr/>
          <p:nvPr/>
        </p:nvSpPr>
        <p:spPr>
          <a:xfrm>
            <a:off x="7245973" y="4091862"/>
            <a:ext cx="114794" cy="120851"/>
          </a:xfrm>
          <a:prstGeom prst="flowChartDecision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uvelR KR" pitchFamily="2" charset="-127"/>
              <a:ea typeface="NouvelR KR" pitchFamily="2" charset="-127"/>
              <a:cs typeface="+mn-cs"/>
            </a:endParaRPr>
          </a:p>
        </p:txBody>
      </p:sp>
      <p:sp>
        <p:nvSpPr>
          <p:cNvPr id="59" name="순서도: 판단 74">
            <a:extLst>
              <a:ext uri="{FF2B5EF4-FFF2-40B4-BE49-F238E27FC236}">
                <a16:creationId xmlns:a16="http://schemas.microsoft.com/office/drawing/2014/main" id="{9E3755FE-C1F2-DBFB-5D66-6F7CF43BD7FA}"/>
              </a:ext>
            </a:extLst>
          </p:cNvPr>
          <p:cNvSpPr/>
          <p:nvPr/>
        </p:nvSpPr>
        <p:spPr>
          <a:xfrm>
            <a:off x="7921508" y="4091867"/>
            <a:ext cx="114794" cy="120851"/>
          </a:xfrm>
          <a:prstGeom prst="flowChartDecision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uvelR KR" pitchFamily="2" charset="-127"/>
              <a:ea typeface="NouvelR KR" pitchFamily="2" charset="-127"/>
              <a:cs typeface="+mn-cs"/>
            </a:endParaRPr>
          </a:p>
        </p:txBody>
      </p:sp>
      <p:sp>
        <p:nvSpPr>
          <p:cNvPr id="60" name="순서도: 판단 75">
            <a:extLst>
              <a:ext uri="{FF2B5EF4-FFF2-40B4-BE49-F238E27FC236}">
                <a16:creationId xmlns:a16="http://schemas.microsoft.com/office/drawing/2014/main" id="{150BC1C2-2DA0-CEF5-DFDE-B066D8DD525B}"/>
              </a:ext>
            </a:extLst>
          </p:cNvPr>
          <p:cNvSpPr/>
          <p:nvPr/>
        </p:nvSpPr>
        <p:spPr>
          <a:xfrm>
            <a:off x="8960912" y="4088636"/>
            <a:ext cx="114794" cy="120851"/>
          </a:xfrm>
          <a:prstGeom prst="flowChartDecision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uvelR KR" pitchFamily="2" charset="-127"/>
              <a:ea typeface="NouvelR KR" pitchFamily="2" charset="-127"/>
              <a:cs typeface="+mn-cs"/>
            </a:endParaRPr>
          </a:p>
        </p:txBody>
      </p:sp>
      <p:sp>
        <p:nvSpPr>
          <p:cNvPr id="61" name="TextBox 37">
            <a:extLst>
              <a:ext uri="{FF2B5EF4-FFF2-40B4-BE49-F238E27FC236}">
                <a16:creationId xmlns:a16="http://schemas.microsoft.com/office/drawing/2014/main" id="{EC61749F-BB92-0428-55D0-1EAD2BC75047}"/>
              </a:ext>
            </a:extLst>
          </p:cNvPr>
          <p:cNvSpPr txBox="1"/>
          <p:nvPr/>
        </p:nvSpPr>
        <p:spPr>
          <a:xfrm>
            <a:off x="4390918" y="3676669"/>
            <a:ext cx="413576" cy="369332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uvelR KR" pitchFamily="2" charset="-127"/>
                <a:ea typeface="NouvelR KR" pitchFamily="2" charset="-127"/>
                <a:cs typeface="+mn-cs"/>
              </a:rPr>
              <a:t>VPC</a:t>
            </a:r>
            <a:endParaRPr kumimoji="0" lang="en-US" altLang="ko-KR" sz="105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uvelR KR" pitchFamily="2" charset="-127"/>
              <a:ea typeface="NouvelR KR" pitchFamily="2" charset="-127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uvelR KR" pitchFamily="2" charset="-127"/>
                <a:ea typeface="NouvelR KR" pitchFamily="2" charset="-127"/>
                <a:cs typeface="+mn-cs"/>
              </a:rPr>
              <a:t>Wxxx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uvelR KR" pitchFamily="2" charset="-127"/>
              <a:ea typeface="NouvelR KR" pitchFamily="2" charset="-127"/>
              <a:cs typeface="+mn-cs"/>
            </a:endParaRPr>
          </a:p>
        </p:txBody>
      </p:sp>
      <p:sp>
        <p:nvSpPr>
          <p:cNvPr id="62" name="TextBox 38">
            <a:extLst>
              <a:ext uri="{FF2B5EF4-FFF2-40B4-BE49-F238E27FC236}">
                <a16:creationId xmlns:a16="http://schemas.microsoft.com/office/drawing/2014/main" id="{B638DB38-77BA-0D7C-6DE3-4B743F85A2AF}"/>
              </a:ext>
            </a:extLst>
          </p:cNvPr>
          <p:cNvSpPr txBox="1"/>
          <p:nvPr/>
        </p:nvSpPr>
        <p:spPr>
          <a:xfrm>
            <a:off x="5784890" y="3723007"/>
            <a:ext cx="501740" cy="369332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uvelR KR" pitchFamily="2" charset="-127"/>
                <a:ea typeface="NouvelR KR" pitchFamily="2" charset="-127"/>
                <a:cs typeface="+mn-cs"/>
              </a:rPr>
              <a:t>CO</a:t>
            </a:r>
            <a:endParaRPr kumimoji="0" lang="en-US" altLang="ko-KR" sz="105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uvelR KR" pitchFamily="2" charset="-127"/>
              <a:ea typeface="NouvelR KR" pitchFamily="2" charset="-127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uvelR KR" pitchFamily="2" charset="-127"/>
                <a:ea typeface="NouvelR KR" pitchFamily="2" charset="-127"/>
                <a:cs typeface="+mn-cs"/>
              </a:rPr>
              <a:t>Wxx24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uvelR KR" pitchFamily="2" charset="-127"/>
              <a:ea typeface="NouvelR KR" pitchFamily="2" charset="-127"/>
              <a:cs typeface="+mn-cs"/>
            </a:endParaRPr>
          </a:p>
        </p:txBody>
      </p:sp>
      <p:sp>
        <p:nvSpPr>
          <p:cNvPr id="63" name="TextBox 39">
            <a:extLst>
              <a:ext uri="{FF2B5EF4-FFF2-40B4-BE49-F238E27FC236}">
                <a16:creationId xmlns:a16="http://schemas.microsoft.com/office/drawing/2014/main" id="{145AD9B6-199E-EB45-61F0-FB5232977A2B}"/>
              </a:ext>
            </a:extLst>
          </p:cNvPr>
          <p:cNvSpPr txBox="1"/>
          <p:nvPr/>
        </p:nvSpPr>
        <p:spPr>
          <a:xfrm>
            <a:off x="7184193" y="3708196"/>
            <a:ext cx="501740" cy="369332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uvelR KR" pitchFamily="2" charset="-127"/>
                <a:ea typeface="NouvelR KR" pitchFamily="2" charset="-127"/>
                <a:cs typeface="+mn-cs"/>
              </a:rPr>
              <a:t>VC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uvelR KR" pitchFamily="2" charset="-127"/>
                <a:ea typeface="NouvelR KR" pitchFamily="2" charset="-127"/>
                <a:cs typeface="+mn-cs"/>
              </a:rPr>
              <a:t>Wxxxx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uvelR KR" pitchFamily="2" charset="-127"/>
              <a:ea typeface="NouvelR KR" pitchFamily="2" charset="-127"/>
              <a:cs typeface="+mn-cs"/>
            </a:endParaRPr>
          </a:p>
        </p:txBody>
      </p:sp>
      <p:sp>
        <p:nvSpPr>
          <p:cNvPr id="64" name="TextBox 40">
            <a:extLst>
              <a:ext uri="{FF2B5EF4-FFF2-40B4-BE49-F238E27FC236}">
                <a16:creationId xmlns:a16="http://schemas.microsoft.com/office/drawing/2014/main" id="{92FEFF0B-2274-D532-A95F-72411D058DD8}"/>
              </a:ext>
            </a:extLst>
          </p:cNvPr>
          <p:cNvSpPr txBox="1"/>
          <p:nvPr/>
        </p:nvSpPr>
        <p:spPr>
          <a:xfrm>
            <a:off x="7809401" y="3704790"/>
            <a:ext cx="413576" cy="369332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uvelR KR" pitchFamily="2" charset="-127"/>
                <a:ea typeface="NouvelR KR" pitchFamily="2" charset="-127"/>
                <a:cs typeface="+mn-cs"/>
              </a:rPr>
              <a:t>PT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uvelR KR" pitchFamily="2" charset="-127"/>
                <a:ea typeface="NouvelR KR" pitchFamily="2" charset="-127"/>
                <a:cs typeface="+mn-cs"/>
              </a:rPr>
              <a:t>Wxxx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uvelR KR" pitchFamily="2" charset="-127"/>
              <a:ea typeface="NouvelR KR" pitchFamily="2" charset="-127"/>
              <a:cs typeface="+mn-cs"/>
            </a:endParaRPr>
          </a:p>
        </p:txBody>
      </p:sp>
      <p:sp>
        <p:nvSpPr>
          <p:cNvPr id="66" name="TextBox 41">
            <a:extLst>
              <a:ext uri="{FF2B5EF4-FFF2-40B4-BE49-F238E27FC236}">
                <a16:creationId xmlns:a16="http://schemas.microsoft.com/office/drawing/2014/main" id="{6426A0CA-5348-F24B-A37E-AA1F30BD01C3}"/>
              </a:ext>
            </a:extLst>
          </p:cNvPr>
          <p:cNvSpPr txBox="1"/>
          <p:nvPr/>
        </p:nvSpPr>
        <p:spPr>
          <a:xfrm>
            <a:off x="8781624" y="3704790"/>
            <a:ext cx="413576" cy="369332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uvelR KR" pitchFamily="2" charset="-127"/>
                <a:ea typeface="NouvelR KR" pitchFamily="2" charset="-127"/>
                <a:cs typeface="+mn-cs"/>
              </a:rPr>
              <a:t>MA</a:t>
            </a:r>
            <a:endParaRPr kumimoji="0" lang="en-US" altLang="ko-KR" sz="1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uvelR KR" pitchFamily="2" charset="-127"/>
              <a:ea typeface="NouvelR KR" pitchFamily="2" charset="-127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uvelR KR" pitchFamily="2" charset="-127"/>
                <a:ea typeface="NouvelR KR" pitchFamily="2" charset="-127"/>
                <a:cs typeface="+mn-cs"/>
              </a:rPr>
              <a:t>Wxxx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uvelR KR" pitchFamily="2" charset="-127"/>
              <a:ea typeface="NouvelR KR" pitchFamily="2" charset="-127"/>
              <a:cs typeface="+mn-cs"/>
            </a:endParaRPr>
          </a:p>
        </p:txBody>
      </p:sp>
      <p:sp>
        <p:nvSpPr>
          <p:cNvPr id="67" name="TextBox 42">
            <a:extLst>
              <a:ext uri="{FF2B5EF4-FFF2-40B4-BE49-F238E27FC236}">
                <a16:creationId xmlns:a16="http://schemas.microsoft.com/office/drawing/2014/main" id="{31C6FF0B-0CAB-5018-39FC-DE3D5FEF26B6}"/>
              </a:ext>
            </a:extLst>
          </p:cNvPr>
          <p:cNvSpPr txBox="1"/>
          <p:nvPr/>
        </p:nvSpPr>
        <p:spPr>
          <a:xfrm>
            <a:off x="9592827" y="3713540"/>
            <a:ext cx="456856" cy="338554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1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uvelR KR" pitchFamily="2" charset="-127"/>
                <a:ea typeface="NouvelR KR" pitchFamily="2" charset="-127"/>
                <a:cs typeface="+mn-cs"/>
              </a:rPr>
              <a:t>SOS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1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uvelR KR" pitchFamily="2" charset="-127"/>
                <a:ea typeface="NouvelR KR" pitchFamily="2" charset="-127"/>
                <a:cs typeface="+mn-cs"/>
              </a:rPr>
              <a:t>Wxxxx</a:t>
            </a:r>
            <a:endParaRPr kumimoji="0" lang="ko-KR" altLang="en-US" sz="11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uvelR KR" pitchFamily="2" charset="-127"/>
              <a:ea typeface="NouvelR KR" pitchFamily="2" charset="-127"/>
              <a:cs typeface="+mn-cs"/>
            </a:endParaRPr>
          </a:p>
        </p:txBody>
      </p:sp>
      <p:sp>
        <p:nvSpPr>
          <p:cNvPr id="68" name="순서도: 판단 82">
            <a:extLst>
              <a:ext uri="{FF2B5EF4-FFF2-40B4-BE49-F238E27FC236}">
                <a16:creationId xmlns:a16="http://schemas.microsoft.com/office/drawing/2014/main" id="{A40612EE-D167-BB5C-4AE6-FC5F25E4BD40}"/>
              </a:ext>
            </a:extLst>
          </p:cNvPr>
          <p:cNvSpPr/>
          <p:nvPr/>
        </p:nvSpPr>
        <p:spPr>
          <a:xfrm>
            <a:off x="3699149" y="4307279"/>
            <a:ext cx="149633" cy="144764"/>
          </a:xfrm>
          <a:prstGeom prst="flowChartDecision">
            <a:avLst/>
          </a:prstGeom>
          <a:solidFill>
            <a:srgbClr val="92D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uvelR KR" pitchFamily="2" charset="-127"/>
              <a:ea typeface="NouvelR KR" pitchFamily="2" charset="-127"/>
              <a:cs typeface="+mn-cs"/>
            </a:endParaRPr>
          </a:p>
        </p:txBody>
      </p:sp>
      <p:sp>
        <p:nvSpPr>
          <p:cNvPr id="69" name="TextBox 44">
            <a:extLst>
              <a:ext uri="{FF2B5EF4-FFF2-40B4-BE49-F238E27FC236}">
                <a16:creationId xmlns:a16="http://schemas.microsoft.com/office/drawing/2014/main" id="{1CBC7BEE-6C51-B3A0-8681-878E8A2D5FA2}"/>
              </a:ext>
            </a:extLst>
          </p:cNvPr>
          <p:cNvSpPr txBox="1"/>
          <p:nvPr/>
        </p:nvSpPr>
        <p:spPr>
          <a:xfrm>
            <a:off x="3539202" y="4417669"/>
            <a:ext cx="452047" cy="153888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uvelR" pitchFamily="2" charset="0"/>
                <a:ea typeface="NouvelR KR" pitchFamily="2" charset="-127"/>
                <a:cs typeface="+mn-cs"/>
              </a:rPr>
              <a:t>CF(</a:t>
            </a:r>
            <a:r>
              <a:rPr lang="en-US" altLang="ko-KR" sz="1000" dirty="0">
                <a:solidFill>
                  <a:srgbClr val="FFFFFF"/>
                </a:solidFill>
                <a:latin typeface="NouvelR" pitchFamily="2" charset="0"/>
                <a:ea typeface="NouvelR KR" pitchFamily="2" charset="-127"/>
              </a:rPr>
              <a:t>xxx</a:t>
            </a: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uvelR" pitchFamily="2" charset="0"/>
                <a:ea typeface="NouvelR KR" pitchFamily="2" charset="-127"/>
                <a:cs typeface="+mn-cs"/>
              </a:rPr>
              <a:t>)</a:t>
            </a:r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uvelR" pitchFamily="2" charset="0"/>
              <a:ea typeface="NouvelR KR" pitchFamily="2" charset="-127"/>
              <a:cs typeface="+mn-cs"/>
            </a:endParaRPr>
          </a:p>
        </p:txBody>
      </p:sp>
      <p:sp>
        <p:nvSpPr>
          <p:cNvPr id="70" name="Étoile à 5 branches 142">
            <a:extLst>
              <a:ext uri="{FF2B5EF4-FFF2-40B4-BE49-F238E27FC236}">
                <a16:creationId xmlns:a16="http://schemas.microsoft.com/office/drawing/2014/main" id="{4B8949D1-39C8-B00B-FEF2-BCD038DDD9FA}"/>
              </a:ext>
            </a:extLst>
          </p:cNvPr>
          <p:cNvSpPr/>
          <p:nvPr/>
        </p:nvSpPr>
        <p:spPr>
          <a:xfrm>
            <a:off x="9746438" y="4045036"/>
            <a:ext cx="149634" cy="146058"/>
          </a:xfrm>
          <a:prstGeom prst="star5">
            <a:avLst/>
          </a:prstGeom>
          <a:solidFill>
            <a:schemeClr val="tx1"/>
          </a:solidFill>
          <a:ln>
            <a:solidFill>
              <a:srgbClr val="FFC000"/>
            </a:solidFill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35000"/>
              </a:spcBef>
              <a:spcAft>
                <a:spcPts val="0"/>
              </a:spcAft>
              <a:buClr>
                <a:srgbClr val="F7B100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uvelR KR" pitchFamily="2" charset="-127"/>
              <a:ea typeface="NouvelR KR" pitchFamily="2" charset="-127"/>
              <a:cs typeface="Tahoma" panose="020B0604030504040204" pitchFamily="34" charset="0"/>
            </a:endParaRPr>
          </a:p>
        </p:txBody>
      </p:sp>
      <p:sp>
        <p:nvSpPr>
          <p:cNvPr id="71" name="TextBox 46">
            <a:extLst>
              <a:ext uri="{FF2B5EF4-FFF2-40B4-BE49-F238E27FC236}">
                <a16:creationId xmlns:a16="http://schemas.microsoft.com/office/drawing/2014/main" id="{EBC893FE-3AAD-78F9-BCA5-91026B685221}"/>
              </a:ext>
            </a:extLst>
          </p:cNvPr>
          <p:cNvSpPr txBox="1"/>
          <p:nvPr/>
        </p:nvSpPr>
        <p:spPr>
          <a:xfrm>
            <a:off x="3464217" y="3676669"/>
            <a:ext cx="495328" cy="369332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uvelR KR" pitchFamily="2" charset="-127"/>
                <a:ea typeface="NouvelR KR" pitchFamily="2" charset="-127"/>
                <a:cs typeface="+mn-cs"/>
              </a:rPr>
              <a:t>CF</a:t>
            </a:r>
            <a:endParaRPr kumimoji="0" lang="en-US" altLang="ko-KR" sz="105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uvelR KR" pitchFamily="2" charset="-127"/>
              <a:ea typeface="NouvelR KR" pitchFamily="2" charset="-127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uvelR KR" pitchFamily="2" charset="-127"/>
                <a:ea typeface="NouvelR KR" pitchFamily="2" charset="-127"/>
                <a:cs typeface="+mn-cs"/>
              </a:rPr>
              <a:t>W22xx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uvelR KR" pitchFamily="2" charset="-127"/>
              <a:ea typeface="NouvelR KR" pitchFamily="2" charset="-127"/>
              <a:cs typeface="+mn-cs"/>
            </a:endParaRPr>
          </a:p>
        </p:txBody>
      </p:sp>
      <p:cxnSp>
        <p:nvCxnSpPr>
          <p:cNvPr id="72" name="직선 연결선 86">
            <a:extLst>
              <a:ext uri="{FF2B5EF4-FFF2-40B4-BE49-F238E27FC236}">
                <a16:creationId xmlns:a16="http://schemas.microsoft.com/office/drawing/2014/main" id="{A22605F7-ACE6-522B-CCE3-82C026CD5005}"/>
              </a:ext>
            </a:extLst>
          </p:cNvPr>
          <p:cNvCxnSpPr/>
          <p:nvPr/>
        </p:nvCxnSpPr>
        <p:spPr>
          <a:xfrm>
            <a:off x="4720338" y="4185574"/>
            <a:ext cx="0" cy="12085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직선 연결선 87">
            <a:extLst>
              <a:ext uri="{FF2B5EF4-FFF2-40B4-BE49-F238E27FC236}">
                <a16:creationId xmlns:a16="http://schemas.microsoft.com/office/drawing/2014/main" id="{D6899FF1-5C5C-3CFF-8F47-0E2BB5E3E628}"/>
              </a:ext>
            </a:extLst>
          </p:cNvPr>
          <p:cNvCxnSpPr/>
          <p:nvPr/>
        </p:nvCxnSpPr>
        <p:spPr>
          <a:xfrm>
            <a:off x="7669278" y="4186050"/>
            <a:ext cx="0" cy="12085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순서도: 판단 91">
            <a:extLst>
              <a:ext uri="{FF2B5EF4-FFF2-40B4-BE49-F238E27FC236}">
                <a16:creationId xmlns:a16="http://schemas.microsoft.com/office/drawing/2014/main" id="{120C0756-80C0-F91E-6876-F4091840E216}"/>
              </a:ext>
            </a:extLst>
          </p:cNvPr>
          <p:cNvSpPr/>
          <p:nvPr/>
        </p:nvSpPr>
        <p:spPr>
          <a:xfrm>
            <a:off x="5312309" y="4306453"/>
            <a:ext cx="149633" cy="144764"/>
          </a:xfrm>
          <a:prstGeom prst="flowChartDecision">
            <a:avLst/>
          </a:prstGeom>
          <a:solidFill>
            <a:srgbClr val="92D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uvelR KR" pitchFamily="2" charset="-127"/>
              <a:ea typeface="NouvelR KR" pitchFamily="2" charset="-127"/>
              <a:cs typeface="+mn-cs"/>
            </a:endParaRPr>
          </a:p>
        </p:txBody>
      </p:sp>
      <p:sp>
        <p:nvSpPr>
          <p:cNvPr id="75" name="TextBox 50">
            <a:extLst>
              <a:ext uri="{FF2B5EF4-FFF2-40B4-BE49-F238E27FC236}">
                <a16:creationId xmlns:a16="http://schemas.microsoft.com/office/drawing/2014/main" id="{40197469-7AB1-45D5-455E-8802F8C81557}"/>
              </a:ext>
            </a:extLst>
          </p:cNvPr>
          <p:cNvSpPr txBox="1"/>
          <p:nvPr/>
        </p:nvSpPr>
        <p:spPr>
          <a:xfrm>
            <a:off x="5076160" y="4416843"/>
            <a:ext cx="487313" cy="153888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uvelR" pitchFamily="2" charset="0"/>
                <a:ea typeface="NouvelR KR" pitchFamily="2" charset="-127"/>
                <a:cs typeface="+mn-cs"/>
              </a:rPr>
              <a:t>VPC (W1</a:t>
            </a:r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uvelR" pitchFamily="2" charset="0"/>
              <a:ea typeface="NouvelR KR" pitchFamily="2" charset="-127"/>
              <a:cs typeface="+mn-cs"/>
            </a:endParaRPr>
          </a:p>
        </p:txBody>
      </p:sp>
      <p:sp>
        <p:nvSpPr>
          <p:cNvPr id="76" name="순서도: 판단 72">
            <a:extLst>
              <a:ext uri="{FF2B5EF4-FFF2-40B4-BE49-F238E27FC236}">
                <a16:creationId xmlns:a16="http://schemas.microsoft.com/office/drawing/2014/main" id="{168BC087-CA37-ACA0-3DF5-62F8A743E7A6}"/>
              </a:ext>
            </a:extLst>
          </p:cNvPr>
          <p:cNvSpPr/>
          <p:nvPr/>
        </p:nvSpPr>
        <p:spPr>
          <a:xfrm>
            <a:off x="6252564" y="4092217"/>
            <a:ext cx="114794" cy="120851"/>
          </a:xfrm>
          <a:prstGeom prst="flowChartDecision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uvelR KR" pitchFamily="2" charset="-127"/>
              <a:ea typeface="NouvelR KR" pitchFamily="2" charset="-127"/>
              <a:cs typeface="+mn-cs"/>
            </a:endParaRPr>
          </a:p>
        </p:txBody>
      </p:sp>
      <p:sp>
        <p:nvSpPr>
          <p:cNvPr id="106" name="순서도: 판단 73">
            <a:extLst>
              <a:ext uri="{FF2B5EF4-FFF2-40B4-BE49-F238E27FC236}">
                <a16:creationId xmlns:a16="http://schemas.microsoft.com/office/drawing/2014/main" id="{67F1C45B-397A-F461-77A1-5E0FF606C37F}"/>
              </a:ext>
            </a:extLst>
          </p:cNvPr>
          <p:cNvSpPr/>
          <p:nvPr/>
        </p:nvSpPr>
        <p:spPr>
          <a:xfrm>
            <a:off x="6998256" y="4091862"/>
            <a:ext cx="114794" cy="120851"/>
          </a:xfrm>
          <a:prstGeom prst="flowChartDecision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uvelR KR" pitchFamily="2" charset="-127"/>
              <a:ea typeface="NouvelR KR" pitchFamily="2" charset="-127"/>
              <a:cs typeface="+mn-cs"/>
            </a:endParaRPr>
          </a:p>
        </p:txBody>
      </p:sp>
      <p:sp>
        <p:nvSpPr>
          <p:cNvPr id="107" name="TextBox 54">
            <a:extLst>
              <a:ext uri="{FF2B5EF4-FFF2-40B4-BE49-F238E27FC236}">
                <a16:creationId xmlns:a16="http://schemas.microsoft.com/office/drawing/2014/main" id="{50D28EF9-AB6F-C11E-8A4F-0BFEB1DF6871}"/>
              </a:ext>
            </a:extLst>
          </p:cNvPr>
          <p:cNvSpPr txBox="1"/>
          <p:nvPr/>
        </p:nvSpPr>
        <p:spPr>
          <a:xfrm>
            <a:off x="6642518" y="3710395"/>
            <a:ext cx="525786" cy="369332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uvelR KR" pitchFamily="2" charset="-127"/>
                <a:ea typeface="NouvelR KR" pitchFamily="2" charset="-127"/>
                <a:cs typeface="+mn-cs"/>
              </a:rPr>
              <a:t>Pre-VC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uvelR KR" pitchFamily="2" charset="-127"/>
                <a:ea typeface="NouvelR KR" pitchFamily="2" charset="-127"/>
                <a:cs typeface="+mn-cs"/>
              </a:rPr>
              <a:t>Wxxx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uvelR KR" pitchFamily="2" charset="-127"/>
              <a:ea typeface="NouvelR KR" pitchFamily="2" charset="-127"/>
              <a:cs typeface="+mn-cs"/>
            </a:endParaRPr>
          </a:p>
        </p:txBody>
      </p:sp>
      <p:cxnSp>
        <p:nvCxnSpPr>
          <p:cNvPr id="108" name="직선 연결선 64">
            <a:extLst>
              <a:ext uri="{FF2B5EF4-FFF2-40B4-BE49-F238E27FC236}">
                <a16:creationId xmlns:a16="http://schemas.microsoft.com/office/drawing/2014/main" id="{B4F913D1-BB28-5120-A50C-AC378DA835F2}"/>
              </a:ext>
            </a:extLst>
          </p:cNvPr>
          <p:cNvCxnSpPr>
            <a:stCxn id="106" idx="3"/>
            <a:endCxn id="58" idx="1"/>
          </p:cNvCxnSpPr>
          <p:nvPr/>
        </p:nvCxnSpPr>
        <p:spPr>
          <a:xfrm>
            <a:off x="7113050" y="4152288"/>
            <a:ext cx="13292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직사각형 9">
            <a:extLst>
              <a:ext uri="{FF2B5EF4-FFF2-40B4-BE49-F238E27FC236}">
                <a16:creationId xmlns:a16="http://schemas.microsoft.com/office/drawing/2014/main" id="{F949FBBF-A039-0725-A2A4-1D2395EC2EF9}"/>
              </a:ext>
            </a:extLst>
          </p:cNvPr>
          <p:cNvSpPr/>
          <p:nvPr/>
        </p:nvSpPr>
        <p:spPr>
          <a:xfrm>
            <a:off x="9689585" y="5990119"/>
            <a:ext cx="2383608" cy="16338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enault group"/>
              <a:ea typeface="맑은 고딕"/>
              <a:cs typeface="+mn-cs"/>
            </a:endParaRPr>
          </a:p>
        </p:txBody>
      </p:sp>
      <p:sp>
        <p:nvSpPr>
          <p:cNvPr id="110" name="직사각형 10">
            <a:extLst>
              <a:ext uri="{FF2B5EF4-FFF2-40B4-BE49-F238E27FC236}">
                <a16:creationId xmlns:a16="http://schemas.microsoft.com/office/drawing/2014/main" id="{C1354277-ED0E-B181-7539-6832DB321DD0}"/>
              </a:ext>
            </a:extLst>
          </p:cNvPr>
          <p:cNvSpPr/>
          <p:nvPr/>
        </p:nvSpPr>
        <p:spPr>
          <a:xfrm>
            <a:off x="9342317" y="5737315"/>
            <a:ext cx="2383608" cy="163384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enault group"/>
              <a:ea typeface="맑은 고딕"/>
              <a:cs typeface="+mn-cs"/>
            </a:endParaRPr>
          </a:p>
        </p:txBody>
      </p:sp>
      <p:sp>
        <p:nvSpPr>
          <p:cNvPr id="111" name="직사각형 11">
            <a:extLst>
              <a:ext uri="{FF2B5EF4-FFF2-40B4-BE49-F238E27FC236}">
                <a16:creationId xmlns:a16="http://schemas.microsoft.com/office/drawing/2014/main" id="{4340462C-7334-8BA1-0035-D3757A53FF2A}"/>
              </a:ext>
            </a:extLst>
          </p:cNvPr>
          <p:cNvSpPr/>
          <p:nvPr/>
        </p:nvSpPr>
        <p:spPr>
          <a:xfrm>
            <a:off x="9095688" y="5503019"/>
            <a:ext cx="2521509" cy="163384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enault group"/>
              <a:ea typeface="맑은 고딕"/>
              <a:cs typeface="+mn-cs"/>
            </a:endParaRPr>
          </a:p>
        </p:txBody>
      </p:sp>
      <p:cxnSp>
        <p:nvCxnSpPr>
          <p:cNvPr id="112" name="직선 화살표 연결선 12">
            <a:extLst>
              <a:ext uri="{FF2B5EF4-FFF2-40B4-BE49-F238E27FC236}">
                <a16:creationId xmlns:a16="http://schemas.microsoft.com/office/drawing/2014/main" id="{383332F4-3DE9-D28F-B839-97BA87F2D05D}"/>
              </a:ext>
            </a:extLst>
          </p:cNvPr>
          <p:cNvCxnSpPr>
            <a:cxnSpLocks/>
          </p:cNvCxnSpPr>
          <p:nvPr/>
        </p:nvCxnSpPr>
        <p:spPr>
          <a:xfrm flipV="1">
            <a:off x="3533492" y="5281993"/>
            <a:ext cx="8666161" cy="68722"/>
          </a:xfrm>
          <a:prstGeom prst="straightConnector1">
            <a:avLst/>
          </a:prstGeom>
          <a:noFill/>
          <a:ln w="19050" cap="flat" cmpd="sng" algn="ctr">
            <a:solidFill>
              <a:srgbClr val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113" name="TextBox 14">
            <a:extLst>
              <a:ext uri="{FF2B5EF4-FFF2-40B4-BE49-F238E27FC236}">
                <a16:creationId xmlns:a16="http://schemas.microsoft.com/office/drawing/2014/main" id="{AFB69D66-054A-5C60-CEB3-7F5E54AAE9A2}"/>
              </a:ext>
            </a:extLst>
          </p:cNvPr>
          <p:cNvSpPr txBox="1"/>
          <p:nvPr/>
        </p:nvSpPr>
        <p:spPr>
          <a:xfrm>
            <a:off x="3610754" y="5520040"/>
            <a:ext cx="799899" cy="246221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uvelR" pitchFamily="2" charset="0"/>
                <a:ea typeface="NouvelR KR" pitchFamily="2" charset="-127"/>
                <a:cs typeface="Arial" charset="0"/>
              </a:rPr>
              <a:t>EXPORT</a:t>
            </a:r>
            <a:endParaRPr kumimoji="0" lang="ko-KR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uvelR" pitchFamily="2" charset="0"/>
              <a:ea typeface="NouvelR KR" pitchFamily="2" charset="-127"/>
              <a:cs typeface="Arial" charset="0"/>
            </a:endParaRPr>
          </a:p>
        </p:txBody>
      </p:sp>
      <p:sp>
        <p:nvSpPr>
          <p:cNvPr id="114" name="TextBox 28">
            <a:extLst>
              <a:ext uri="{FF2B5EF4-FFF2-40B4-BE49-F238E27FC236}">
                <a16:creationId xmlns:a16="http://schemas.microsoft.com/office/drawing/2014/main" id="{62C91E6C-A5A4-5041-4EA2-9C8F5E564B0D}"/>
              </a:ext>
            </a:extLst>
          </p:cNvPr>
          <p:cNvSpPr txBox="1"/>
          <p:nvPr/>
        </p:nvSpPr>
        <p:spPr>
          <a:xfrm>
            <a:off x="5084400" y="5396685"/>
            <a:ext cx="485710" cy="369332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uvelR" pitchFamily="2" charset="0"/>
                <a:ea typeface="NouvelR KR" pitchFamily="2" charset="-127"/>
                <a:cs typeface="Arial" charset="0"/>
              </a:rPr>
              <a:t>CF</a:t>
            </a:r>
          </a:p>
          <a:p>
            <a:pPr marL="0" marR="0" lvl="0" indent="0" algn="ctr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uvelR" pitchFamily="2" charset="0"/>
                <a:ea typeface="NouvelR KR" pitchFamily="2" charset="-127"/>
                <a:cs typeface="Arial" charset="0"/>
              </a:rPr>
              <a:t>Wxxxx</a:t>
            </a:r>
            <a:endParaRPr kumimoji="0" lang="ko-KR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uvelR" pitchFamily="2" charset="0"/>
              <a:ea typeface="NouvelR KR" pitchFamily="2" charset="-127"/>
              <a:cs typeface="Arial" charset="0"/>
            </a:endParaRPr>
          </a:p>
        </p:txBody>
      </p:sp>
      <p:cxnSp>
        <p:nvCxnSpPr>
          <p:cNvPr id="115" name="연결선: 꺾임 32">
            <a:extLst>
              <a:ext uri="{FF2B5EF4-FFF2-40B4-BE49-F238E27FC236}">
                <a16:creationId xmlns:a16="http://schemas.microsoft.com/office/drawing/2014/main" id="{3C46BF92-66CB-6F0A-958A-8ABF8321C40C}"/>
              </a:ext>
            </a:extLst>
          </p:cNvPr>
          <p:cNvCxnSpPr>
            <a:cxnSpLocks/>
            <a:endCxn id="119" idx="1"/>
          </p:cNvCxnSpPr>
          <p:nvPr/>
        </p:nvCxnSpPr>
        <p:spPr>
          <a:xfrm rot="16200000" flipH="1">
            <a:off x="8354080" y="5201827"/>
            <a:ext cx="568331" cy="726333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16" name="TextBox 33">
            <a:extLst>
              <a:ext uri="{FF2B5EF4-FFF2-40B4-BE49-F238E27FC236}">
                <a16:creationId xmlns:a16="http://schemas.microsoft.com/office/drawing/2014/main" id="{E9FC0223-11D6-6110-B28F-73AF0816E9B8}"/>
              </a:ext>
            </a:extLst>
          </p:cNvPr>
          <p:cNvSpPr txBox="1"/>
          <p:nvPr/>
        </p:nvSpPr>
        <p:spPr>
          <a:xfrm>
            <a:off x="9147392" y="5485640"/>
            <a:ext cx="2788507" cy="184666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맑은 고딕"/>
                <a:cs typeface="Arial" charset="0"/>
              </a:rPr>
              <a:t>B#1 (MA- w2xx)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uvelR" pitchFamily="2" charset="0"/>
              <a:ea typeface="맑은 고딕"/>
              <a:cs typeface="Arial" charset="0"/>
            </a:endParaRPr>
          </a:p>
        </p:txBody>
      </p:sp>
      <p:sp>
        <p:nvSpPr>
          <p:cNvPr id="117" name="TextBox 34">
            <a:extLst>
              <a:ext uri="{FF2B5EF4-FFF2-40B4-BE49-F238E27FC236}">
                <a16:creationId xmlns:a16="http://schemas.microsoft.com/office/drawing/2014/main" id="{244AA48F-B639-3D5E-8938-1970F85EED0C}"/>
              </a:ext>
            </a:extLst>
          </p:cNvPr>
          <p:cNvSpPr txBox="1"/>
          <p:nvPr/>
        </p:nvSpPr>
        <p:spPr>
          <a:xfrm>
            <a:off x="9524775" y="5730335"/>
            <a:ext cx="1234312" cy="184666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맑은 고딕"/>
                <a:cs typeface="Arial" charset="0"/>
              </a:rPr>
              <a:t>B#2 (MA-w2xxx):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uvelR" pitchFamily="2" charset="0"/>
              <a:ea typeface="맑은 고딕"/>
              <a:cs typeface="Arial" charset="0"/>
            </a:endParaRPr>
          </a:p>
        </p:txBody>
      </p:sp>
      <p:sp>
        <p:nvSpPr>
          <p:cNvPr id="118" name="TextBox 35">
            <a:extLst>
              <a:ext uri="{FF2B5EF4-FFF2-40B4-BE49-F238E27FC236}">
                <a16:creationId xmlns:a16="http://schemas.microsoft.com/office/drawing/2014/main" id="{594CE3DC-9018-EC76-ECFE-C611C2DBE8E1}"/>
              </a:ext>
            </a:extLst>
          </p:cNvPr>
          <p:cNvSpPr txBox="1"/>
          <p:nvPr/>
        </p:nvSpPr>
        <p:spPr>
          <a:xfrm>
            <a:off x="9879378" y="5971978"/>
            <a:ext cx="1170192" cy="184666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맑은 고딕"/>
                <a:cs typeface="Arial" charset="0"/>
              </a:rPr>
              <a:t>B#3 (MA-w2xx) :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uvelR" pitchFamily="2" charset="0"/>
              <a:ea typeface="맑은 고딕"/>
              <a:cs typeface="Arial" charset="0"/>
            </a:endParaRPr>
          </a:p>
        </p:txBody>
      </p:sp>
      <p:sp>
        <p:nvSpPr>
          <p:cNvPr id="119" name="왼쪽 대괄호 36">
            <a:extLst>
              <a:ext uri="{FF2B5EF4-FFF2-40B4-BE49-F238E27FC236}">
                <a16:creationId xmlns:a16="http://schemas.microsoft.com/office/drawing/2014/main" id="{335E8DF1-5B69-AAB9-F712-608C6A60E70E}"/>
              </a:ext>
            </a:extLst>
          </p:cNvPr>
          <p:cNvSpPr/>
          <p:nvPr/>
        </p:nvSpPr>
        <p:spPr>
          <a:xfrm>
            <a:off x="9001413" y="5574865"/>
            <a:ext cx="60959" cy="548588"/>
          </a:xfrm>
          <a:prstGeom prst="leftBracket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enault group"/>
              <a:ea typeface="맑은 고딕"/>
              <a:cs typeface="+mn-cs"/>
            </a:endParaRPr>
          </a:p>
        </p:txBody>
      </p:sp>
      <p:sp>
        <p:nvSpPr>
          <p:cNvPr id="120" name="순서도: 판단 37">
            <a:extLst>
              <a:ext uri="{FF2B5EF4-FFF2-40B4-BE49-F238E27FC236}">
                <a16:creationId xmlns:a16="http://schemas.microsoft.com/office/drawing/2014/main" id="{0D355AE5-E1C9-4211-DB46-6D000096C1B0}"/>
              </a:ext>
            </a:extLst>
          </p:cNvPr>
          <p:cNvSpPr/>
          <p:nvPr/>
        </p:nvSpPr>
        <p:spPr>
          <a:xfrm>
            <a:off x="5252438" y="5223797"/>
            <a:ext cx="149633" cy="144764"/>
          </a:xfrm>
          <a:prstGeom prst="flowChartDecision">
            <a:avLst/>
          </a:prstGeom>
          <a:solidFill>
            <a:schemeClr val="accent4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uvelR" pitchFamily="2" charset="0"/>
              <a:ea typeface="NouvelR KR" pitchFamily="2" charset="-127"/>
              <a:cs typeface="Arial" charset="0"/>
            </a:endParaRPr>
          </a:p>
        </p:txBody>
      </p:sp>
      <p:sp>
        <p:nvSpPr>
          <p:cNvPr id="121" name="TextBox 38">
            <a:extLst>
              <a:ext uri="{FF2B5EF4-FFF2-40B4-BE49-F238E27FC236}">
                <a16:creationId xmlns:a16="http://schemas.microsoft.com/office/drawing/2014/main" id="{84CF53BB-2645-841A-E5F8-3926E4A3AA23}"/>
              </a:ext>
            </a:extLst>
          </p:cNvPr>
          <p:cNvSpPr txBox="1"/>
          <p:nvPr/>
        </p:nvSpPr>
        <p:spPr>
          <a:xfrm>
            <a:off x="6463128" y="5391430"/>
            <a:ext cx="854401" cy="369332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uvelR" pitchFamily="2" charset="0"/>
                <a:ea typeface="NouvelR KR" pitchFamily="2" charset="-127"/>
                <a:cs typeface="Arial" charset="0"/>
              </a:rPr>
              <a:t>CONTRACT</a:t>
            </a:r>
          </a:p>
          <a:p>
            <a:pPr marL="0" marR="0" lvl="0" indent="0" algn="ctr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uvelR" pitchFamily="2" charset="0"/>
                <a:ea typeface="NouvelR KR" pitchFamily="2" charset="-127"/>
                <a:cs typeface="Arial" charset="0"/>
              </a:rPr>
              <a:t>W</a:t>
            </a:r>
            <a:r>
              <a:rPr lang="en-US" altLang="ko-KR" sz="1200" dirty="0">
                <a:solidFill>
                  <a:srgbClr val="FFFFFF"/>
                </a:solidFill>
                <a:latin typeface="NouvelR" pitchFamily="2" charset="0"/>
                <a:ea typeface="NouvelR KR" pitchFamily="2" charset="-127"/>
                <a:cs typeface="Arial" charset="0"/>
                <a:sym typeface="Wingdings" panose="05000000000000000000" pitchFamily="2" charset="2"/>
              </a:rPr>
              <a:t>XXX</a:t>
            </a:r>
            <a:endParaRPr kumimoji="0" lang="ko-KR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uvelR" pitchFamily="2" charset="0"/>
              <a:ea typeface="NouvelR KR" pitchFamily="2" charset="-127"/>
              <a:cs typeface="Arial" charset="0"/>
            </a:endParaRPr>
          </a:p>
        </p:txBody>
      </p:sp>
      <p:sp>
        <p:nvSpPr>
          <p:cNvPr id="122" name="순서도: 판단 39">
            <a:extLst>
              <a:ext uri="{FF2B5EF4-FFF2-40B4-BE49-F238E27FC236}">
                <a16:creationId xmlns:a16="http://schemas.microsoft.com/office/drawing/2014/main" id="{4985193E-5BC8-FDEB-B395-CF977EA7CA69}"/>
              </a:ext>
            </a:extLst>
          </p:cNvPr>
          <p:cNvSpPr/>
          <p:nvPr/>
        </p:nvSpPr>
        <p:spPr>
          <a:xfrm>
            <a:off x="6795421" y="5216691"/>
            <a:ext cx="149633" cy="144764"/>
          </a:xfrm>
          <a:prstGeom prst="flowChartDecision">
            <a:avLst/>
          </a:prstGeom>
          <a:solidFill>
            <a:schemeClr val="accent4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uvelR" pitchFamily="2" charset="0"/>
              <a:ea typeface="NouvelR KR" pitchFamily="2" charset="-127"/>
              <a:cs typeface="Arial" charset="0"/>
            </a:endParaRPr>
          </a:p>
        </p:txBody>
      </p:sp>
      <p:sp>
        <p:nvSpPr>
          <p:cNvPr id="123" name="순서도: 판단 40">
            <a:extLst>
              <a:ext uri="{FF2B5EF4-FFF2-40B4-BE49-F238E27FC236}">
                <a16:creationId xmlns:a16="http://schemas.microsoft.com/office/drawing/2014/main" id="{B6A09E15-1670-B3D0-1D04-7A3068F33A33}"/>
              </a:ext>
            </a:extLst>
          </p:cNvPr>
          <p:cNvSpPr/>
          <p:nvPr/>
        </p:nvSpPr>
        <p:spPr>
          <a:xfrm>
            <a:off x="7681888" y="5196477"/>
            <a:ext cx="149633" cy="144764"/>
          </a:xfrm>
          <a:prstGeom prst="flowChartDecision">
            <a:avLst/>
          </a:prstGeom>
          <a:solidFill>
            <a:schemeClr val="accent4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uvelR" pitchFamily="2" charset="0"/>
              <a:ea typeface="NouvelR KR" pitchFamily="2" charset="-127"/>
              <a:cs typeface="Arial" charset="0"/>
            </a:endParaRPr>
          </a:p>
        </p:txBody>
      </p:sp>
      <p:sp>
        <p:nvSpPr>
          <p:cNvPr id="124" name="TextBox 41">
            <a:extLst>
              <a:ext uri="{FF2B5EF4-FFF2-40B4-BE49-F238E27FC236}">
                <a16:creationId xmlns:a16="http://schemas.microsoft.com/office/drawing/2014/main" id="{C7570332-DE54-EE15-3905-44973AED3A95}"/>
              </a:ext>
            </a:extLst>
          </p:cNvPr>
          <p:cNvSpPr txBox="1"/>
          <p:nvPr/>
        </p:nvSpPr>
        <p:spPr>
          <a:xfrm>
            <a:off x="7540965" y="5386101"/>
            <a:ext cx="543418" cy="369332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uvelR" pitchFamily="2" charset="0"/>
                <a:ea typeface="NouvelR KR" pitchFamily="2" charset="-127"/>
                <a:cs typeface="Arial" charset="0"/>
              </a:rPr>
              <a:t>ABPT</a:t>
            </a:r>
          </a:p>
          <a:p>
            <a:pPr marL="0" marR="0" lvl="0" indent="0" algn="ctr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uvelR" pitchFamily="2" charset="0"/>
                <a:ea typeface="NouvelR KR" pitchFamily="2" charset="-127"/>
                <a:cs typeface="Arial" charset="0"/>
              </a:rPr>
              <a:t>WXXXX</a:t>
            </a:r>
            <a:endParaRPr kumimoji="0" lang="ko-KR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uvelR" pitchFamily="2" charset="0"/>
              <a:ea typeface="NouvelR KR" pitchFamily="2" charset="-127"/>
              <a:cs typeface="Arial" charset="0"/>
            </a:endParaRPr>
          </a:p>
        </p:txBody>
      </p:sp>
      <p:sp>
        <p:nvSpPr>
          <p:cNvPr id="125" name="Flèche : bas 124">
            <a:extLst>
              <a:ext uri="{FF2B5EF4-FFF2-40B4-BE49-F238E27FC236}">
                <a16:creationId xmlns:a16="http://schemas.microsoft.com/office/drawing/2014/main" id="{B23A226B-C035-2CA0-1E3D-0CEBF629D3EB}"/>
              </a:ext>
            </a:extLst>
          </p:cNvPr>
          <p:cNvSpPr/>
          <p:nvPr/>
        </p:nvSpPr>
        <p:spPr>
          <a:xfrm>
            <a:off x="7055653" y="3007605"/>
            <a:ext cx="305114" cy="585813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27" name="순서도: 판단 37">
            <a:extLst>
              <a:ext uri="{FF2B5EF4-FFF2-40B4-BE49-F238E27FC236}">
                <a16:creationId xmlns:a16="http://schemas.microsoft.com/office/drawing/2014/main" id="{3FFF085B-636C-45B2-F38D-251EEC46E86A}"/>
              </a:ext>
            </a:extLst>
          </p:cNvPr>
          <p:cNvSpPr/>
          <p:nvPr/>
        </p:nvSpPr>
        <p:spPr>
          <a:xfrm>
            <a:off x="5900598" y="5232976"/>
            <a:ext cx="149633" cy="144764"/>
          </a:xfrm>
          <a:prstGeom prst="flowChartDecision">
            <a:avLst/>
          </a:prstGeom>
          <a:solidFill>
            <a:schemeClr val="accent4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uvelR" pitchFamily="2" charset="0"/>
              <a:ea typeface="NouvelR KR" pitchFamily="2" charset="-127"/>
              <a:cs typeface="Arial" charset="0"/>
            </a:endParaRPr>
          </a:p>
        </p:txBody>
      </p:sp>
      <p:sp>
        <p:nvSpPr>
          <p:cNvPr id="128" name="Flèche : bas 127">
            <a:extLst>
              <a:ext uri="{FF2B5EF4-FFF2-40B4-BE49-F238E27FC236}">
                <a16:creationId xmlns:a16="http://schemas.microsoft.com/office/drawing/2014/main" id="{F42BB348-519A-D525-2EF6-AA777B767111}"/>
              </a:ext>
            </a:extLst>
          </p:cNvPr>
          <p:cNvSpPr/>
          <p:nvPr/>
        </p:nvSpPr>
        <p:spPr>
          <a:xfrm rot="10800000">
            <a:off x="5796267" y="5860596"/>
            <a:ext cx="305114" cy="585813"/>
          </a:xfrm>
          <a:prstGeom prst="down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" name="직사각형 37">
            <a:extLst>
              <a:ext uri="{FF2B5EF4-FFF2-40B4-BE49-F238E27FC236}">
                <a16:creationId xmlns:a16="http://schemas.microsoft.com/office/drawing/2014/main" id="{67F3E76D-F08F-23D4-DADA-F4CDCE38493B}"/>
              </a:ext>
            </a:extLst>
          </p:cNvPr>
          <p:cNvSpPr/>
          <p:nvPr/>
        </p:nvSpPr>
        <p:spPr>
          <a:xfrm>
            <a:off x="4952338" y="4873042"/>
            <a:ext cx="730306" cy="1225195"/>
          </a:xfrm>
          <a:prstGeom prst="rect">
            <a:avLst/>
          </a:prstGeom>
          <a:noFill/>
          <a:ln w="19050">
            <a:solidFill>
              <a:srgbClr val="2F2D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7273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3303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0A35581-131B-47D9-8334-CEF2AA3F3B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BACKGROUND &amp; OBJECTIVES</a:t>
            </a:r>
            <a:endParaRPr lang="en-US">
              <a:solidFill>
                <a:schemeClr val="accent1"/>
              </a:solidFill>
            </a:endParaRPr>
          </a:p>
        </p:txBody>
      </p:sp>
      <p:pic>
        <p:nvPicPr>
          <p:cNvPr id="59" name="Picture 5">
            <a:extLst>
              <a:ext uri="{FF2B5EF4-FFF2-40B4-BE49-F238E27FC236}">
                <a16:creationId xmlns:a16="http://schemas.microsoft.com/office/drawing/2014/main" id="{F7BD4109-788F-424F-8CDF-897671C373E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559" r="22731"/>
          <a:stretch/>
        </p:blipFill>
        <p:spPr bwMode="gray">
          <a:xfrm>
            <a:off x="238126" y="1225931"/>
            <a:ext cx="2687864" cy="458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Group 32">
            <a:extLst>
              <a:ext uri="{FF2B5EF4-FFF2-40B4-BE49-F238E27FC236}">
                <a16:creationId xmlns:a16="http://schemas.microsoft.com/office/drawing/2014/main" id="{9F1A3B87-F6E1-40E8-8BEB-97A66D15B7ED}"/>
              </a:ext>
            </a:extLst>
          </p:cNvPr>
          <p:cNvGrpSpPr/>
          <p:nvPr/>
        </p:nvGrpSpPr>
        <p:grpSpPr>
          <a:xfrm>
            <a:off x="3200400" y="3080940"/>
            <a:ext cx="8762675" cy="281825"/>
            <a:chOff x="3191197" y="1338747"/>
            <a:chExt cx="6568439" cy="281825"/>
          </a:xfrm>
        </p:grpSpPr>
        <p:sp>
          <p:nvSpPr>
            <p:cNvPr id="17" name="Title 2">
              <a:extLst>
                <a:ext uri="{FF2B5EF4-FFF2-40B4-BE49-F238E27FC236}">
                  <a16:creationId xmlns:a16="http://schemas.microsoft.com/office/drawing/2014/main" id="{F84B3372-6E79-4373-AC96-63CE84F76E34}"/>
                </a:ext>
              </a:extLst>
            </p:cNvPr>
            <p:cNvSpPr txBox="1">
              <a:spLocks/>
            </p:cNvSpPr>
            <p:nvPr/>
          </p:nvSpPr>
          <p:spPr>
            <a:xfrm>
              <a:off x="3191198" y="1338747"/>
              <a:ext cx="6568438" cy="276999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000" b="1" kern="1200" cap="none" baseline="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ouvelR" pitchFamily="2" charset="0"/>
                  <a:ea typeface="+mj-ea"/>
                  <a:cs typeface="+mj-cs"/>
                </a:rPr>
                <a:t>Context</a:t>
              </a:r>
              <a:endPara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988C7E"/>
                </a:solidFill>
                <a:effectLst/>
                <a:uLnTx/>
                <a:uFillTx/>
                <a:latin typeface="NouvelR" pitchFamily="2" charset="0"/>
                <a:ea typeface="+mj-ea"/>
                <a:cs typeface="+mj-cs"/>
              </a:endParaRPr>
            </a:p>
          </p:txBody>
        </p:sp>
        <p:cxnSp>
          <p:nvCxnSpPr>
            <p:cNvPr id="18" name="Straight Connector 34">
              <a:extLst>
                <a:ext uri="{FF2B5EF4-FFF2-40B4-BE49-F238E27FC236}">
                  <a16:creationId xmlns:a16="http://schemas.microsoft.com/office/drawing/2014/main" id="{58CEF134-77D8-416E-846B-82B1BD9B67CE}"/>
                </a:ext>
              </a:extLst>
            </p:cNvPr>
            <p:cNvCxnSpPr>
              <a:cxnSpLocks/>
            </p:cNvCxnSpPr>
            <p:nvPr/>
          </p:nvCxnSpPr>
          <p:spPr>
            <a:xfrm>
              <a:off x="3191197" y="1620572"/>
              <a:ext cx="6568438" cy="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0">
            <a:extLst>
              <a:ext uri="{FF2B5EF4-FFF2-40B4-BE49-F238E27FC236}">
                <a16:creationId xmlns:a16="http://schemas.microsoft.com/office/drawing/2014/main" id="{98F1C77D-6D2E-490A-AF3F-959B9E8D63D3}"/>
              </a:ext>
            </a:extLst>
          </p:cNvPr>
          <p:cNvGrpSpPr/>
          <p:nvPr/>
        </p:nvGrpSpPr>
        <p:grpSpPr>
          <a:xfrm>
            <a:off x="3200400" y="5334853"/>
            <a:ext cx="8762676" cy="290751"/>
            <a:chOff x="3191195" y="1329821"/>
            <a:chExt cx="6568440" cy="290751"/>
          </a:xfrm>
        </p:grpSpPr>
        <p:sp>
          <p:nvSpPr>
            <p:cNvPr id="20" name="Title 2">
              <a:extLst>
                <a:ext uri="{FF2B5EF4-FFF2-40B4-BE49-F238E27FC236}">
                  <a16:creationId xmlns:a16="http://schemas.microsoft.com/office/drawing/2014/main" id="{F5D8E9BD-EED6-4151-B766-44C9213C575C}"/>
                </a:ext>
              </a:extLst>
            </p:cNvPr>
            <p:cNvSpPr txBox="1">
              <a:spLocks/>
            </p:cNvSpPr>
            <p:nvPr/>
          </p:nvSpPr>
          <p:spPr>
            <a:xfrm>
              <a:off x="3191195" y="1329821"/>
              <a:ext cx="6568438" cy="276999"/>
            </a:xfrm>
            <a:prstGeom prst="rect">
              <a:avLst/>
            </a:prstGeom>
          </p:spPr>
          <p:txBody>
            <a:bodyPr vert="horz" wrap="square" lIns="0" tIns="0" rIns="0" bIns="0" rtlCol="0" anchor="t" anchorCtr="0">
              <a:sp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2000" b="1" kern="1200" cap="none" baseline="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ouvelR" pitchFamily="2" charset="0"/>
                  <a:ea typeface="+mj-ea"/>
                  <a:cs typeface="+mj-cs"/>
                </a:rPr>
                <a:t>Objectives for today</a:t>
              </a: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NouvelR" pitchFamily="2" charset="0"/>
                  <a:ea typeface="+mj-ea"/>
                  <a:cs typeface="+mj-cs"/>
                </a:rPr>
                <a:t> 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988C7E"/>
                </a:solidFill>
                <a:effectLst/>
                <a:uLnTx/>
                <a:uFillTx/>
                <a:latin typeface="NouvelR" pitchFamily="2" charset="0"/>
                <a:ea typeface="+mj-ea"/>
                <a:cs typeface="+mj-cs"/>
              </a:endParaRPr>
            </a:p>
          </p:txBody>
        </p:sp>
        <p:cxnSp>
          <p:nvCxnSpPr>
            <p:cNvPr id="21" name="Straight Connector 12">
              <a:extLst>
                <a:ext uri="{FF2B5EF4-FFF2-40B4-BE49-F238E27FC236}">
                  <a16:creationId xmlns:a16="http://schemas.microsoft.com/office/drawing/2014/main" id="{E37AF10D-846F-4EBE-898F-B974AD855D11}"/>
                </a:ext>
              </a:extLst>
            </p:cNvPr>
            <p:cNvCxnSpPr>
              <a:cxnSpLocks/>
            </p:cNvCxnSpPr>
            <p:nvPr/>
          </p:nvCxnSpPr>
          <p:spPr>
            <a:xfrm>
              <a:off x="3191197" y="1620572"/>
              <a:ext cx="6568438" cy="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Title 2">
            <a:extLst>
              <a:ext uri="{FF2B5EF4-FFF2-40B4-BE49-F238E27FC236}">
                <a16:creationId xmlns:a16="http://schemas.microsoft.com/office/drawing/2014/main" id="{280FE2B9-DF13-4408-A3EE-70CBC3CBF30F}"/>
              </a:ext>
            </a:extLst>
          </p:cNvPr>
          <p:cNvSpPr txBox="1">
            <a:spLocks/>
          </p:cNvSpPr>
          <p:nvPr/>
        </p:nvSpPr>
        <p:spPr>
          <a:xfrm>
            <a:off x="3184358" y="5700613"/>
            <a:ext cx="8762674" cy="833562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61925" marR="0" lvl="0" indent="-161925" algn="l" defTabSz="914400" rtl="0" eaLnBrk="1" fontAlgn="auto" latinLnBrk="0" hangingPunct="1">
              <a:lnSpc>
                <a:spcPts val="19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+mj-ea"/>
                <a:cs typeface="+mj-cs"/>
              </a:rPr>
              <a:t>Grant CONTRACT Milestone for xxx at CPP2 level</a:t>
            </a:r>
          </a:p>
          <a:p>
            <a:pPr marL="161925" marR="0" lvl="0" indent="-161925" algn="l" defTabSz="914400" rtl="0" eaLnBrk="1" fontAlgn="auto" latinLnBrk="0" hangingPunct="1">
              <a:lnSpc>
                <a:spcPts val="19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+mj-ea"/>
                <a:cs typeface="+mj-cs"/>
              </a:rPr>
              <a:t>Grant CONCEPT FREEZE Milestone for xxx at CPP2 level</a:t>
            </a:r>
          </a:p>
          <a:p>
            <a:pPr marL="161925" marR="0" lvl="0" indent="-161925" algn="l" defTabSz="914400" rtl="0" eaLnBrk="1" fontAlgn="auto" latinLnBrk="0" hangingPunct="1">
              <a:lnSpc>
                <a:spcPts val="19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+mj-ea"/>
                <a:cs typeface="+mj-cs"/>
              </a:rPr>
              <a:t>Go to CPP#1  on xx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uvelR" pitchFamily="2" charset="0"/>
              <a:ea typeface="+mj-ea"/>
              <a:cs typeface="+mj-cs"/>
            </a:endParaRPr>
          </a:p>
        </p:txBody>
      </p:sp>
      <p:sp>
        <p:nvSpPr>
          <p:cNvPr id="23" name="Title 2">
            <a:extLst>
              <a:ext uri="{FF2B5EF4-FFF2-40B4-BE49-F238E27FC236}">
                <a16:creationId xmlns:a16="http://schemas.microsoft.com/office/drawing/2014/main" id="{E000C673-F7BE-41E1-B487-10263E7841CF}"/>
              </a:ext>
            </a:extLst>
          </p:cNvPr>
          <p:cNvSpPr txBox="1">
            <a:spLocks/>
          </p:cNvSpPr>
          <p:nvPr/>
        </p:nvSpPr>
        <p:spPr>
          <a:xfrm>
            <a:off x="3200400" y="3413649"/>
            <a:ext cx="8762674" cy="1346522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71450" marR="0" lvl="0" indent="-171450" algn="l" defTabSz="914400" rtl="0" eaLnBrk="1" fontAlgn="auto" latinLnBrk="0" hangingPunct="1">
              <a:lnSpc>
                <a:spcPts val="19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+mj-ea"/>
                <a:cs typeface="+mj-cs"/>
              </a:rPr>
              <a:t>Project Pre-Contract CPP#2 w23xx&amp; CPP#1 w23xx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+mj-ea"/>
                <a:cs typeface="+mj-cs"/>
              </a:rPr>
              <a:t> </a:t>
            </a:r>
          </a:p>
          <a:p>
            <a:pPr marL="171450" marR="0" lvl="0" indent="-171450" algn="l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굴림" panose="020B0600000101010101" pitchFamily="34" charset="-127"/>
                <a:cs typeface="+mj-cs"/>
              </a:rPr>
              <a:t>Economics update @Contract incl. Export : </a:t>
            </a:r>
          </a:p>
          <a:p>
            <a:pPr marL="628650" marR="0" lvl="1" indent="-171450" algn="l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굴림" panose="020B0600000101010101" pitchFamily="34" charset="-127"/>
                <a:cs typeface="+mn-cs"/>
              </a:rPr>
              <a:t>COP XX</a:t>
            </a:r>
          </a:p>
          <a:p>
            <a:pPr marL="628650" marR="0" lvl="1" indent="-171450" algn="l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굴림" panose="020B0600000101010101" pitchFamily="34" charset="-127"/>
                <a:cs typeface="+mn-cs"/>
              </a:rPr>
              <a:t>PMa</a:t>
            </a:r>
            <a: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굴림" panose="020B0600000101010101" pitchFamily="34" charset="-127"/>
                <a:cs typeface="+mn-cs"/>
              </a:rPr>
              <a:t> </a:t>
            </a:r>
            <a:r>
              <a:rPr lang="en-US" altLang="ko-KR" sz="1600" b="1" dirty="0">
                <a:solidFill>
                  <a:srgbClr val="000000"/>
                </a:solidFill>
                <a:latin typeface="NouvelR" pitchFamily="2" charset="0"/>
                <a:ea typeface="굴림" panose="020B0600000101010101" pitchFamily="34" charset="-127"/>
              </a:rPr>
              <a:t>XX</a:t>
            </a:r>
            <a: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굴림" panose="020B0600000101010101" pitchFamily="34" charset="-127"/>
                <a:cs typeface="+mn-cs"/>
              </a:rPr>
              <a:t>% 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굴림" panose="020B0600000101010101" pitchFamily="34" charset="-127"/>
                <a:cs typeface="+mn-cs"/>
              </a:rPr>
              <a:t>(&gt;XX% w/o </a:t>
            </a:r>
            <a:r>
              <a:rPr kumimoji="0" lang="en-US" altLang="ko-KR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굴림" panose="020B0600000101010101" pitchFamily="34" charset="-127"/>
                <a:cs typeface="+mn-cs"/>
              </a:rPr>
              <a:t>xxfixed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굴림" panose="020B0600000101010101" pitchFamily="34" charset="-127"/>
                <a:cs typeface="+mn-cs"/>
              </a:rPr>
              <a:t> cost, Target : </a:t>
            </a:r>
            <a:r>
              <a:rPr lang="en-US" altLang="ko-KR" sz="1600" dirty="0">
                <a:solidFill>
                  <a:srgbClr val="000000"/>
                </a:solidFill>
                <a:latin typeface="NouvelR" pitchFamily="2" charset="0"/>
                <a:ea typeface="굴림" panose="020B0600000101010101" pitchFamily="34" charset="-127"/>
                <a:sym typeface="Wingdings" panose="05000000000000000000" pitchFamily="2" charset="2"/>
              </a:rPr>
              <a:t>XX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굴림" panose="020B0600000101010101" pitchFamily="34" charset="-127"/>
                <a:cs typeface="+mn-cs"/>
                <a:sym typeface="Wingdings" panose="05000000000000000000" pitchFamily="2" charset="2"/>
              </a:rPr>
              <a:t>%)</a:t>
            </a:r>
            <a: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00"/>
                </a:highlight>
                <a:uLnTx/>
                <a:uFillTx/>
                <a:latin typeface="NouvelR" pitchFamily="2" charset="0"/>
                <a:ea typeface="굴림" panose="020B0600000101010101" pitchFamily="34" charset="-127"/>
                <a:cs typeface="+mn-cs"/>
              </a:rPr>
              <a:t> </a:t>
            </a:r>
          </a:p>
          <a:p>
            <a:pPr marL="628650" marR="0" lvl="1" indent="-171450" algn="l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굴림" panose="020B0600000101010101" pitchFamily="34" charset="-127"/>
                <a:cs typeface="+mn-cs"/>
              </a:rPr>
              <a:t>ROCE </a:t>
            </a:r>
            <a:r>
              <a:rPr lang="en-US" altLang="ko-KR" sz="1600" b="1" dirty="0">
                <a:solidFill>
                  <a:srgbClr val="000000"/>
                </a:solidFill>
                <a:latin typeface="NouvelR" pitchFamily="2" charset="0"/>
                <a:ea typeface="굴림" panose="020B0600000101010101" pitchFamily="34" charset="-127"/>
              </a:rPr>
              <a:t>XX</a:t>
            </a:r>
            <a: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굴림" panose="020B0600000101010101" pitchFamily="34" charset="-127"/>
                <a:cs typeface="+mn-cs"/>
              </a:rPr>
              <a:t>% 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굴림" panose="020B0600000101010101" pitchFamily="34" charset="-127"/>
                <a:cs typeface="+mn-cs"/>
              </a:rPr>
              <a:t>(Target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굴림" panose="020B0600000101010101" pitchFamily="34" charset="-127"/>
                <a:cs typeface="+mn-cs"/>
                <a:sym typeface="Wingdings" panose="05000000000000000000" pitchFamily="2" charset="2"/>
              </a:rPr>
              <a:t> &gt; </a:t>
            </a:r>
            <a:r>
              <a:rPr lang="en-US" altLang="ko-KR" sz="1600" dirty="0">
                <a:solidFill>
                  <a:srgbClr val="000000"/>
                </a:solidFill>
                <a:latin typeface="NouvelR" pitchFamily="2" charset="0"/>
                <a:ea typeface="굴림" panose="020B0600000101010101" pitchFamily="34" charset="-127"/>
                <a:sym typeface="Wingdings" panose="05000000000000000000" pitchFamily="2" charset="2"/>
              </a:rPr>
              <a:t>XX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굴림" panose="020B0600000101010101" pitchFamily="34" charset="-127"/>
                <a:cs typeface="+mn-cs"/>
                <a:sym typeface="Wingdings" panose="05000000000000000000" pitchFamily="2" charset="2"/>
              </a:rPr>
              <a:t>%)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+mn-ea"/>
                <a:cs typeface="+mn-cs"/>
              </a:rPr>
              <a:t> </a:t>
            </a:r>
          </a:p>
        </p:txBody>
      </p:sp>
      <p:sp>
        <p:nvSpPr>
          <p:cNvPr id="28" name="직사각형 37">
            <a:extLst>
              <a:ext uri="{FF2B5EF4-FFF2-40B4-BE49-F238E27FC236}">
                <a16:creationId xmlns:a16="http://schemas.microsoft.com/office/drawing/2014/main" id="{2F447E9C-B3B0-4A40-B84E-93F5AFF01AD9}"/>
              </a:ext>
            </a:extLst>
          </p:cNvPr>
          <p:cNvSpPr/>
          <p:nvPr/>
        </p:nvSpPr>
        <p:spPr>
          <a:xfrm>
            <a:off x="7271233" y="593323"/>
            <a:ext cx="730306" cy="1225195"/>
          </a:xfrm>
          <a:prstGeom prst="rect">
            <a:avLst/>
          </a:prstGeom>
          <a:noFill/>
          <a:ln w="19050">
            <a:solidFill>
              <a:srgbClr val="2F2D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cxnSp>
        <p:nvCxnSpPr>
          <p:cNvPr id="29" name="직선 화살표 연결선 38">
            <a:extLst>
              <a:ext uri="{FF2B5EF4-FFF2-40B4-BE49-F238E27FC236}">
                <a16:creationId xmlns:a16="http://schemas.microsoft.com/office/drawing/2014/main" id="{2AB52786-DF74-4D20-AD6D-290974CDA662}"/>
              </a:ext>
            </a:extLst>
          </p:cNvPr>
          <p:cNvCxnSpPr>
            <a:cxnSpLocks/>
          </p:cNvCxnSpPr>
          <p:nvPr/>
        </p:nvCxnSpPr>
        <p:spPr>
          <a:xfrm>
            <a:off x="3522473" y="1098453"/>
            <a:ext cx="8331869" cy="0"/>
          </a:xfrm>
          <a:prstGeom prst="straightConnector1">
            <a:avLst/>
          </a:prstGeom>
          <a:noFill/>
          <a:ln w="25400" cap="flat" cmpd="sng" algn="ctr">
            <a:solidFill>
              <a:srgbClr val="000000"/>
            </a:solidFill>
            <a:prstDash val="solid"/>
            <a:miter lim="800000"/>
            <a:tailEnd type="none"/>
          </a:ln>
          <a:effectLst/>
        </p:spPr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E4D8A7D7-0815-4D53-85CA-3C9701C3A262}"/>
              </a:ext>
            </a:extLst>
          </p:cNvPr>
          <p:cNvSpPr txBox="1"/>
          <p:nvPr/>
        </p:nvSpPr>
        <p:spPr>
          <a:xfrm>
            <a:off x="3512186" y="640657"/>
            <a:ext cx="1011495" cy="430887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NouvelR KR" pitchFamily="2" charset="-127"/>
                <a:cs typeface="+mn-cs"/>
              </a:rPr>
              <a:t>NEW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NouvelR KR" pitchFamily="2" charset="-127"/>
                <a:cs typeface="+mn-cs"/>
              </a:rPr>
              <a:t>REFERENCE</a:t>
            </a:r>
            <a:endParaRPr kumimoji="0" lang="ko-KR" altLang="en-US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uvelR" pitchFamily="2" charset="0"/>
              <a:ea typeface="NouvelR KR" pitchFamily="2" charset="-127"/>
              <a:cs typeface="+mn-cs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4C369F4-CC35-48D2-90F1-C3FE4151335E}"/>
              </a:ext>
            </a:extLst>
          </p:cNvPr>
          <p:cNvSpPr txBox="1"/>
          <p:nvPr/>
        </p:nvSpPr>
        <p:spPr>
          <a:xfrm>
            <a:off x="3414399" y="1191200"/>
            <a:ext cx="1296830" cy="184666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NouvelR" pitchFamily="2" charset="0"/>
                <a:ea typeface="NouvelR KR" pitchFamily="2" charset="-127"/>
                <a:cs typeface="+mn-cs"/>
              </a:rPr>
              <a:t>Actual </a:t>
            </a: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rgbClr val="5EA365">
                    <a:lumMod val="75000"/>
                  </a:srgbClr>
                </a:solidFill>
                <a:effectLst/>
                <a:uLnTx/>
                <a:uFillTx/>
                <a:latin typeface="NouvelR" pitchFamily="2" charset="0"/>
                <a:ea typeface="NouvelR KR" pitchFamily="2" charset="-127"/>
                <a:cs typeface="+mn-cs"/>
              </a:rPr>
              <a:t>&amp; Visibility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5EA365">
                  <a:lumMod val="75000"/>
                </a:srgbClr>
              </a:solidFill>
              <a:effectLst/>
              <a:uLnTx/>
              <a:uFillTx/>
              <a:latin typeface="NouvelR" pitchFamily="2" charset="0"/>
              <a:ea typeface="NouvelR KR" pitchFamily="2" charset="-127"/>
              <a:cs typeface="+mn-cs"/>
            </a:endParaRPr>
          </a:p>
        </p:txBody>
      </p:sp>
      <p:sp>
        <p:nvSpPr>
          <p:cNvPr id="32" name="순서도: 판단 70">
            <a:extLst>
              <a:ext uri="{FF2B5EF4-FFF2-40B4-BE49-F238E27FC236}">
                <a16:creationId xmlns:a16="http://schemas.microsoft.com/office/drawing/2014/main" id="{315DFEC7-8B0D-4E47-8A35-1312D6BF98E8}"/>
              </a:ext>
            </a:extLst>
          </p:cNvPr>
          <p:cNvSpPr/>
          <p:nvPr/>
        </p:nvSpPr>
        <p:spPr>
          <a:xfrm>
            <a:off x="5163120" y="949077"/>
            <a:ext cx="114794" cy="120851"/>
          </a:xfrm>
          <a:prstGeom prst="flowChartDecision">
            <a:avLst/>
          </a:prstGeom>
          <a:solidFill>
            <a:schemeClr val="bg1">
              <a:lumMod val="6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uvelR KR" pitchFamily="2" charset="-127"/>
              <a:ea typeface="NouvelR KR" pitchFamily="2" charset="-127"/>
              <a:cs typeface="+mn-cs"/>
            </a:endParaRPr>
          </a:p>
        </p:txBody>
      </p:sp>
      <p:sp>
        <p:nvSpPr>
          <p:cNvPr id="33" name="순서도: 판단 71">
            <a:extLst>
              <a:ext uri="{FF2B5EF4-FFF2-40B4-BE49-F238E27FC236}">
                <a16:creationId xmlns:a16="http://schemas.microsoft.com/office/drawing/2014/main" id="{98C3BAE8-2A7C-4A67-8025-B99D8A8D7EBC}"/>
              </a:ext>
            </a:extLst>
          </p:cNvPr>
          <p:cNvSpPr/>
          <p:nvPr/>
        </p:nvSpPr>
        <p:spPr>
          <a:xfrm>
            <a:off x="6032965" y="941388"/>
            <a:ext cx="114794" cy="120851"/>
          </a:xfrm>
          <a:prstGeom prst="flowChartDecision">
            <a:avLst/>
          </a:prstGeom>
          <a:solidFill>
            <a:schemeClr val="bg1">
              <a:lumMod val="6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uvelR KR" pitchFamily="2" charset="-127"/>
              <a:ea typeface="NouvelR KR" pitchFamily="2" charset="-127"/>
              <a:cs typeface="+mn-cs"/>
            </a:endParaRPr>
          </a:p>
        </p:txBody>
      </p:sp>
      <p:sp>
        <p:nvSpPr>
          <p:cNvPr id="34" name="순서도: 판단 72">
            <a:extLst>
              <a:ext uri="{FF2B5EF4-FFF2-40B4-BE49-F238E27FC236}">
                <a16:creationId xmlns:a16="http://schemas.microsoft.com/office/drawing/2014/main" id="{A8A6E121-6388-4D7A-A38B-A5F248120B6A}"/>
              </a:ext>
            </a:extLst>
          </p:cNvPr>
          <p:cNvSpPr/>
          <p:nvPr/>
        </p:nvSpPr>
        <p:spPr>
          <a:xfrm>
            <a:off x="7534958" y="941388"/>
            <a:ext cx="114794" cy="120851"/>
          </a:xfrm>
          <a:prstGeom prst="flowChartDecision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uvelR KR" pitchFamily="2" charset="-127"/>
              <a:ea typeface="NouvelR KR" pitchFamily="2" charset="-127"/>
              <a:cs typeface="+mn-cs"/>
            </a:endParaRPr>
          </a:p>
        </p:txBody>
      </p:sp>
      <p:sp>
        <p:nvSpPr>
          <p:cNvPr id="35" name="순서도: 판단 73">
            <a:extLst>
              <a:ext uri="{FF2B5EF4-FFF2-40B4-BE49-F238E27FC236}">
                <a16:creationId xmlns:a16="http://schemas.microsoft.com/office/drawing/2014/main" id="{15EDE9D7-1797-4A04-9183-3DE10D8D3BEA}"/>
              </a:ext>
            </a:extLst>
          </p:cNvPr>
          <p:cNvSpPr/>
          <p:nvPr/>
        </p:nvSpPr>
        <p:spPr>
          <a:xfrm>
            <a:off x="8744267" y="941033"/>
            <a:ext cx="114794" cy="120851"/>
          </a:xfrm>
          <a:prstGeom prst="flowChartDecision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uvelR KR" pitchFamily="2" charset="-127"/>
              <a:ea typeface="NouvelR KR" pitchFamily="2" charset="-127"/>
              <a:cs typeface="+mn-cs"/>
            </a:endParaRPr>
          </a:p>
        </p:txBody>
      </p:sp>
      <p:sp>
        <p:nvSpPr>
          <p:cNvPr id="36" name="순서도: 판단 74">
            <a:extLst>
              <a:ext uri="{FF2B5EF4-FFF2-40B4-BE49-F238E27FC236}">
                <a16:creationId xmlns:a16="http://schemas.microsoft.com/office/drawing/2014/main" id="{C55A5AC6-A00F-47AE-82B9-CD0CFACF4C19}"/>
              </a:ext>
            </a:extLst>
          </p:cNvPr>
          <p:cNvSpPr/>
          <p:nvPr/>
        </p:nvSpPr>
        <p:spPr>
          <a:xfrm>
            <a:off x="9419802" y="941038"/>
            <a:ext cx="114794" cy="120851"/>
          </a:xfrm>
          <a:prstGeom prst="flowChartDecision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uvelR KR" pitchFamily="2" charset="-127"/>
              <a:ea typeface="NouvelR KR" pitchFamily="2" charset="-127"/>
              <a:cs typeface="+mn-cs"/>
            </a:endParaRPr>
          </a:p>
        </p:txBody>
      </p:sp>
      <p:sp>
        <p:nvSpPr>
          <p:cNvPr id="37" name="순서도: 판단 75">
            <a:extLst>
              <a:ext uri="{FF2B5EF4-FFF2-40B4-BE49-F238E27FC236}">
                <a16:creationId xmlns:a16="http://schemas.microsoft.com/office/drawing/2014/main" id="{FC949EE4-2527-415B-9A46-903418DAF97C}"/>
              </a:ext>
            </a:extLst>
          </p:cNvPr>
          <p:cNvSpPr/>
          <p:nvPr/>
        </p:nvSpPr>
        <p:spPr>
          <a:xfrm>
            <a:off x="10459206" y="937807"/>
            <a:ext cx="114794" cy="120851"/>
          </a:xfrm>
          <a:prstGeom prst="flowChartDecision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uvelR KR" pitchFamily="2" charset="-127"/>
              <a:ea typeface="NouvelR KR" pitchFamily="2" charset="-127"/>
              <a:cs typeface="+mn-cs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C58B118-0AB3-4C5F-92A9-ABC3C47DEEC5}"/>
              </a:ext>
            </a:extLst>
          </p:cNvPr>
          <p:cNvSpPr txBox="1"/>
          <p:nvPr/>
        </p:nvSpPr>
        <p:spPr>
          <a:xfrm>
            <a:off x="5845130" y="525840"/>
            <a:ext cx="501740" cy="369332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 KR" pitchFamily="2" charset="-127"/>
                <a:ea typeface="NouvelR KR" pitchFamily="2" charset="-127"/>
                <a:cs typeface="+mn-cs"/>
              </a:rPr>
              <a:t>VPC</a:t>
            </a:r>
            <a:endParaRPr kumimoji="0" lang="en-US" altLang="ko-KR" sz="105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uvelR KR" pitchFamily="2" charset="-127"/>
              <a:ea typeface="NouvelR KR" pitchFamily="2" charset="-127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 KR" pitchFamily="2" charset="-127"/>
                <a:ea typeface="NouvelR KR" pitchFamily="2" charset="-127"/>
                <a:cs typeface="+mn-cs"/>
              </a:rPr>
              <a:t>Wxxxx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uvelR KR" pitchFamily="2" charset="-127"/>
              <a:ea typeface="NouvelR KR" pitchFamily="2" charset="-127"/>
              <a:cs typeface="+mn-cs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DAEEB2E-0463-4415-AAD0-69441CC978FB}"/>
              </a:ext>
            </a:extLst>
          </p:cNvPr>
          <p:cNvSpPr txBox="1"/>
          <p:nvPr/>
        </p:nvSpPr>
        <p:spPr>
          <a:xfrm>
            <a:off x="7284785" y="572178"/>
            <a:ext cx="498534" cy="369332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 KR" pitchFamily="2" charset="-127"/>
                <a:ea typeface="NouvelR KR" pitchFamily="2" charset="-127"/>
                <a:cs typeface="+mn-cs"/>
              </a:rPr>
              <a:t>CO</a:t>
            </a:r>
            <a:endParaRPr kumimoji="0" lang="en-US" altLang="ko-KR" sz="105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uvelR KR" pitchFamily="2" charset="-127"/>
              <a:ea typeface="NouvelR KR" pitchFamily="2" charset="-127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 KR" pitchFamily="2" charset="-127"/>
                <a:ea typeface="NouvelR KR" pitchFamily="2" charset="-127"/>
                <a:cs typeface="+mn-cs"/>
              </a:rPr>
              <a:t>W2xxx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uvelR KR" pitchFamily="2" charset="-127"/>
              <a:ea typeface="NouvelR KR" pitchFamily="2" charset="-127"/>
              <a:cs typeface="+mn-cs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882BB1F-349E-4F55-8B9E-99B7702DF030}"/>
              </a:ext>
            </a:extLst>
          </p:cNvPr>
          <p:cNvSpPr txBox="1"/>
          <p:nvPr/>
        </p:nvSpPr>
        <p:spPr>
          <a:xfrm>
            <a:off x="8686496" y="557367"/>
            <a:ext cx="493725" cy="369332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 KR" pitchFamily="2" charset="-127"/>
                <a:ea typeface="NouvelR KR" pitchFamily="2" charset="-127"/>
                <a:cs typeface="+mn-cs"/>
              </a:rPr>
              <a:t>VC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 KR" pitchFamily="2" charset="-127"/>
                <a:ea typeface="NouvelR KR" pitchFamily="2" charset="-127"/>
                <a:cs typeface="+mn-cs"/>
              </a:rPr>
              <a:t>W2342</a:t>
            </a:r>
            <a:endParaRPr kumimoji="0" lang="ko-KR" alt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uvelR KR" pitchFamily="2" charset="-127"/>
              <a:ea typeface="NouvelR KR" pitchFamily="2" charset="-127"/>
              <a:cs typeface="+mn-cs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25D8C3A-7A2A-44AC-A5A3-CE7F84CFC3BE}"/>
              </a:ext>
            </a:extLst>
          </p:cNvPr>
          <p:cNvSpPr txBox="1"/>
          <p:nvPr/>
        </p:nvSpPr>
        <p:spPr>
          <a:xfrm>
            <a:off x="9265216" y="553961"/>
            <a:ext cx="498534" cy="369332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 KR" pitchFamily="2" charset="-127"/>
                <a:ea typeface="NouvelR KR" pitchFamily="2" charset="-127"/>
                <a:cs typeface="+mn-cs"/>
              </a:rPr>
              <a:t>PT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 KR" pitchFamily="2" charset="-127"/>
                <a:ea typeface="NouvelR KR" pitchFamily="2" charset="-127"/>
                <a:cs typeface="+mn-cs"/>
              </a:rPr>
              <a:t>W2xxx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uvelR KR" pitchFamily="2" charset="-127"/>
              <a:ea typeface="NouvelR KR" pitchFamily="2" charset="-127"/>
              <a:cs typeface="+mn-cs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4A019FD-99FC-4AAB-B31A-79F12177736D}"/>
              </a:ext>
            </a:extLst>
          </p:cNvPr>
          <p:cNvSpPr txBox="1"/>
          <p:nvPr/>
        </p:nvSpPr>
        <p:spPr>
          <a:xfrm>
            <a:off x="10281521" y="553961"/>
            <a:ext cx="410370" cy="369332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 KR" pitchFamily="2" charset="-127"/>
                <a:ea typeface="NouvelR KR" pitchFamily="2" charset="-127"/>
                <a:cs typeface="+mn-cs"/>
              </a:rPr>
              <a:t>MA</a:t>
            </a:r>
            <a:endParaRPr kumimoji="0" lang="en-US" altLang="ko-KR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uvelR KR" pitchFamily="2" charset="-127"/>
              <a:ea typeface="NouvelR KR" pitchFamily="2" charset="-127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 KR" pitchFamily="2" charset="-127"/>
                <a:ea typeface="NouvelR KR" pitchFamily="2" charset="-127"/>
                <a:cs typeface="+mn-cs"/>
              </a:rPr>
              <a:t>W2xx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uvelR KR" pitchFamily="2" charset="-127"/>
              <a:ea typeface="NouvelR KR" pitchFamily="2" charset="-127"/>
              <a:cs typeface="+mn-cs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5DC2804-CCE8-4813-B84F-A76DCE922346}"/>
              </a:ext>
            </a:extLst>
          </p:cNvPr>
          <p:cNvSpPr txBox="1"/>
          <p:nvPr/>
        </p:nvSpPr>
        <p:spPr>
          <a:xfrm>
            <a:off x="11109554" y="562711"/>
            <a:ext cx="419988" cy="338554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 KR" pitchFamily="2" charset="-127"/>
                <a:ea typeface="NouvelR KR" pitchFamily="2" charset="-127"/>
                <a:cs typeface="+mn-cs"/>
              </a:rPr>
              <a:t>SOS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1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 KR" pitchFamily="2" charset="-127"/>
                <a:ea typeface="NouvelR KR" pitchFamily="2" charset="-127"/>
                <a:cs typeface="+mn-cs"/>
              </a:rPr>
              <a:t>WXXX</a:t>
            </a:r>
            <a:endParaRPr kumimoji="0" lang="ko-KR" altLang="en-US" sz="11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uvelR KR" pitchFamily="2" charset="-127"/>
              <a:ea typeface="NouvelR KR" pitchFamily="2" charset="-127"/>
              <a:cs typeface="+mn-cs"/>
            </a:endParaRPr>
          </a:p>
        </p:txBody>
      </p:sp>
      <p:sp>
        <p:nvSpPr>
          <p:cNvPr id="44" name="순서도: 판단 82">
            <a:extLst>
              <a:ext uri="{FF2B5EF4-FFF2-40B4-BE49-F238E27FC236}">
                <a16:creationId xmlns:a16="http://schemas.microsoft.com/office/drawing/2014/main" id="{C32D5CE4-5FE5-4B84-948D-F1AE2D0821F9}"/>
              </a:ext>
            </a:extLst>
          </p:cNvPr>
          <p:cNvSpPr/>
          <p:nvPr/>
        </p:nvSpPr>
        <p:spPr>
          <a:xfrm>
            <a:off x="5197443" y="1156450"/>
            <a:ext cx="149633" cy="144764"/>
          </a:xfrm>
          <a:prstGeom prst="flowChartDecision">
            <a:avLst/>
          </a:prstGeom>
          <a:solidFill>
            <a:srgbClr val="92D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uvelR KR" pitchFamily="2" charset="-127"/>
              <a:ea typeface="NouvelR KR" pitchFamily="2" charset="-127"/>
              <a:cs typeface="+mn-cs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89F0F9E-2B68-4E81-9290-9B20EB2AECE1}"/>
              </a:ext>
            </a:extLst>
          </p:cNvPr>
          <p:cNvSpPr txBox="1"/>
          <p:nvPr/>
        </p:nvSpPr>
        <p:spPr>
          <a:xfrm>
            <a:off x="5037496" y="1266840"/>
            <a:ext cx="503343" cy="153888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NouvelR" pitchFamily="2" charset="0"/>
                <a:ea typeface="NouvelR KR" pitchFamily="2" charset="-127"/>
                <a:cs typeface="+mn-cs"/>
              </a:rPr>
              <a:t>CF(</a:t>
            </a:r>
            <a:r>
              <a:rPr kumimoji="0" lang="en-US" altLang="ko-KR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NouvelR" pitchFamily="2" charset="0"/>
                <a:ea typeface="NouvelR KR" pitchFamily="2" charset="-127"/>
                <a:cs typeface="+mn-cs"/>
              </a:rPr>
              <a:t>Wxx</a:t>
            </a: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NouvelR" pitchFamily="2" charset="0"/>
                <a:ea typeface="NouvelR KR" pitchFamily="2" charset="-127"/>
                <a:cs typeface="+mn-cs"/>
              </a:rPr>
              <a:t>)</a:t>
            </a:r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NouvelR" pitchFamily="2" charset="0"/>
              <a:ea typeface="NouvelR KR" pitchFamily="2" charset="-127"/>
              <a:cs typeface="+mn-cs"/>
            </a:endParaRPr>
          </a:p>
        </p:txBody>
      </p:sp>
      <p:sp>
        <p:nvSpPr>
          <p:cNvPr id="46" name="Étoile à 5 branches 142">
            <a:extLst>
              <a:ext uri="{FF2B5EF4-FFF2-40B4-BE49-F238E27FC236}">
                <a16:creationId xmlns:a16="http://schemas.microsoft.com/office/drawing/2014/main" id="{F873A56B-E319-49B5-9D3A-5F4ABBA4F476}"/>
              </a:ext>
            </a:extLst>
          </p:cNvPr>
          <p:cNvSpPr/>
          <p:nvPr/>
        </p:nvSpPr>
        <p:spPr>
          <a:xfrm>
            <a:off x="11244732" y="894207"/>
            <a:ext cx="149634" cy="146058"/>
          </a:xfrm>
          <a:prstGeom prst="star5">
            <a:avLst/>
          </a:prstGeom>
          <a:solidFill>
            <a:schemeClr val="tx1"/>
          </a:solidFill>
          <a:ln>
            <a:solidFill>
              <a:srgbClr val="FFC000"/>
            </a:solidFill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lIns="68580" tIns="34290" rIns="68580" bIns="34290" anchor="ctr"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35000"/>
              </a:spcBef>
              <a:spcAft>
                <a:spcPts val="0"/>
              </a:spcAft>
              <a:buClr>
                <a:srgbClr val="F7B100"/>
              </a:buClr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7B100"/>
              </a:solidFill>
              <a:effectLst/>
              <a:uLnTx/>
              <a:uFillTx/>
              <a:latin typeface="NouvelR KR" pitchFamily="2" charset="-127"/>
              <a:ea typeface="NouvelR KR" pitchFamily="2" charset="-127"/>
              <a:cs typeface="Tahoma" panose="020B0604030504040204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0164775-648D-4371-A5E4-D77416B23770}"/>
              </a:ext>
            </a:extLst>
          </p:cNvPr>
          <p:cNvSpPr txBox="1"/>
          <p:nvPr/>
        </p:nvSpPr>
        <p:spPr>
          <a:xfrm>
            <a:off x="4962511" y="525840"/>
            <a:ext cx="495328" cy="369332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 KR" pitchFamily="2" charset="-127"/>
                <a:ea typeface="NouvelR KR" pitchFamily="2" charset="-127"/>
                <a:cs typeface="+mn-cs"/>
              </a:rPr>
              <a:t>CF</a:t>
            </a:r>
            <a:endParaRPr kumimoji="0" lang="en-US" altLang="ko-KR" sz="105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uvelR KR" pitchFamily="2" charset="-127"/>
              <a:ea typeface="NouvelR KR" pitchFamily="2" charset="-127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 KR" pitchFamily="2" charset="-127"/>
                <a:ea typeface="NouvelR KR" pitchFamily="2" charset="-127"/>
                <a:cs typeface="+mn-cs"/>
              </a:rPr>
              <a:t>W22xx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uvelR KR" pitchFamily="2" charset="-127"/>
              <a:ea typeface="NouvelR KR" pitchFamily="2" charset="-127"/>
              <a:cs typeface="+mn-cs"/>
            </a:endParaRPr>
          </a:p>
        </p:txBody>
      </p:sp>
      <p:cxnSp>
        <p:nvCxnSpPr>
          <p:cNvPr id="48" name="직선 연결선 86">
            <a:extLst>
              <a:ext uri="{FF2B5EF4-FFF2-40B4-BE49-F238E27FC236}">
                <a16:creationId xmlns:a16="http://schemas.microsoft.com/office/drawing/2014/main" id="{33EB0F15-CC08-4944-96C5-BA3AA3798AC9}"/>
              </a:ext>
            </a:extLst>
          </p:cNvPr>
          <p:cNvCxnSpPr/>
          <p:nvPr/>
        </p:nvCxnSpPr>
        <p:spPr>
          <a:xfrm>
            <a:off x="6218632" y="1034745"/>
            <a:ext cx="0" cy="12085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직선 연결선 87">
            <a:extLst>
              <a:ext uri="{FF2B5EF4-FFF2-40B4-BE49-F238E27FC236}">
                <a16:creationId xmlns:a16="http://schemas.microsoft.com/office/drawing/2014/main" id="{E4BD6EFC-A845-4F09-82D5-1D9345C00198}"/>
              </a:ext>
            </a:extLst>
          </p:cNvPr>
          <p:cNvCxnSpPr/>
          <p:nvPr/>
        </p:nvCxnSpPr>
        <p:spPr>
          <a:xfrm>
            <a:off x="9167572" y="1035221"/>
            <a:ext cx="0" cy="12085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순서도: 판단 91">
            <a:extLst>
              <a:ext uri="{FF2B5EF4-FFF2-40B4-BE49-F238E27FC236}">
                <a16:creationId xmlns:a16="http://schemas.microsoft.com/office/drawing/2014/main" id="{40EA2D01-5C8E-4705-A866-7CAF449D29F0}"/>
              </a:ext>
            </a:extLst>
          </p:cNvPr>
          <p:cNvSpPr/>
          <p:nvPr/>
        </p:nvSpPr>
        <p:spPr>
          <a:xfrm>
            <a:off x="6810603" y="1155624"/>
            <a:ext cx="149633" cy="144764"/>
          </a:xfrm>
          <a:prstGeom prst="flowChartDecision">
            <a:avLst/>
          </a:prstGeom>
          <a:solidFill>
            <a:srgbClr val="92D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uvelR KR" pitchFamily="2" charset="-127"/>
              <a:ea typeface="NouvelR KR" pitchFamily="2" charset="-127"/>
              <a:cs typeface="+mn-cs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7F8943F-61EF-42F7-A8B6-954F0CB5F861}"/>
              </a:ext>
            </a:extLst>
          </p:cNvPr>
          <p:cNvSpPr txBox="1"/>
          <p:nvPr/>
        </p:nvSpPr>
        <p:spPr>
          <a:xfrm>
            <a:off x="6574454" y="1266014"/>
            <a:ext cx="625171" cy="153888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NouvelR" pitchFamily="2" charset="0"/>
                <a:ea typeface="NouvelR KR" pitchFamily="2" charset="-127"/>
                <a:cs typeface="+mn-cs"/>
              </a:rPr>
              <a:t>VPC (</a:t>
            </a:r>
            <a:r>
              <a:rPr kumimoji="0" lang="en-US" altLang="ko-KR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NouvelR" pitchFamily="2" charset="0"/>
                <a:ea typeface="NouvelR KR" pitchFamily="2" charset="-127"/>
                <a:cs typeface="+mn-cs"/>
              </a:rPr>
              <a:t>Wxx</a:t>
            </a:r>
            <a:r>
              <a:rPr kumimoji="0" lang="en-US" altLang="ko-KR" sz="10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NouvelR" pitchFamily="2" charset="0"/>
                <a:ea typeface="NouvelR KR" pitchFamily="2" charset="-127"/>
                <a:cs typeface="+mn-cs"/>
              </a:rPr>
              <a:t>)</a:t>
            </a:r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NouvelR" pitchFamily="2" charset="0"/>
              <a:ea typeface="NouvelR KR" pitchFamily="2" charset="-127"/>
              <a:cs typeface="+mn-cs"/>
            </a:endParaRPr>
          </a:p>
        </p:txBody>
      </p:sp>
      <p:sp>
        <p:nvSpPr>
          <p:cNvPr id="52" name="순서도: 판단 72">
            <a:extLst>
              <a:ext uri="{FF2B5EF4-FFF2-40B4-BE49-F238E27FC236}">
                <a16:creationId xmlns:a16="http://schemas.microsoft.com/office/drawing/2014/main" id="{C9D432D4-DA19-4135-9AED-D798AF47F07E}"/>
              </a:ext>
            </a:extLst>
          </p:cNvPr>
          <p:cNvSpPr/>
          <p:nvPr/>
        </p:nvSpPr>
        <p:spPr>
          <a:xfrm>
            <a:off x="7750858" y="941388"/>
            <a:ext cx="114794" cy="120851"/>
          </a:xfrm>
          <a:prstGeom prst="flowChartDecision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uvelR KR" pitchFamily="2" charset="-127"/>
              <a:ea typeface="NouvelR KR" pitchFamily="2" charset="-127"/>
              <a:cs typeface="+mn-cs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7B554F6F-1EE3-41A4-A10E-EEF18116FDCE}"/>
              </a:ext>
            </a:extLst>
          </p:cNvPr>
          <p:cNvSpPr txBox="1"/>
          <p:nvPr/>
        </p:nvSpPr>
        <p:spPr>
          <a:xfrm>
            <a:off x="7382303" y="1091364"/>
            <a:ext cx="559448" cy="553998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 KR" pitchFamily="2" charset="-127"/>
                <a:ea typeface="NouvelR KR" pitchFamily="2" charset="-127"/>
                <a:cs typeface="+mn-cs"/>
              </a:rPr>
              <a:t>CPP#2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 KR" pitchFamily="2" charset="-127"/>
                <a:ea typeface="NouvelR KR" pitchFamily="2" charset="-127"/>
                <a:cs typeface="+mn-cs"/>
              </a:rPr>
              <a:t>(WXXX)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 KR" pitchFamily="2" charset="-127"/>
                <a:ea typeface="NouvelR KR" pitchFamily="2" charset="-127"/>
                <a:cs typeface="+mn-cs"/>
              </a:rPr>
              <a:t>)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uvelR KR" pitchFamily="2" charset="-127"/>
              <a:ea typeface="NouvelR KR" pitchFamily="2" charset="-127"/>
              <a:cs typeface="+mn-cs"/>
            </a:endParaRPr>
          </a:p>
        </p:txBody>
      </p:sp>
      <p:sp>
        <p:nvSpPr>
          <p:cNvPr id="54" name="순서도: 판단 73">
            <a:extLst>
              <a:ext uri="{FF2B5EF4-FFF2-40B4-BE49-F238E27FC236}">
                <a16:creationId xmlns:a16="http://schemas.microsoft.com/office/drawing/2014/main" id="{C6EC63ED-28FE-48D2-A429-EB479BBF9D1F}"/>
              </a:ext>
            </a:extLst>
          </p:cNvPr>
          <p:cNvSpPr/>
          <p:nvPr/>
        </p:nvSpPr>
        <p:spPr>
          <a:xfrm>
            <a:off x="8496550" y="941033"/>
            <a:ext cx="114794" cy="120851"/>
          </a:xfrm>
          <a:prstGeom prst="flowChartDecision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uvelR KR" pitchFamily="2" charset="-127"/>
              <a:ea typeface="NouvelR KR" pitchFamily="2" charset="-127"/>
              <a:cs typeface="+mn-cs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4B54A03-B382-4F1D-B381-8B89C13B2572}"/>
              </a:ext>
            </a:extLst>
          </p:cNvPr>
          <p:cNvSpPr txBox="1"/>
          <p:nvPr/>
        </p:nvSpPr>
        <p:spPr>
          <a:xfrm>
            <a:off x="8140812" y="559566"/>
            <a:ext cx="525786" cy="369332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 KR" pitchFamily="2" charset="-127"/>
                <a:ea typeface="NouvelR KR" pitchFamily="2" charset="-127"/>
                <a:cs typeface="+mn-cs"/>
              </a:rPr>
              <a:t>Pre-VC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 KR" pitchFamily="2" charset="-127"/>
                <a:ea typeface="NouvelR KR" pitchFamily="2" charset="-127"/>
                <a:cs typeface="+mn-cs"/>
              </a:rPr>
              <a:t>WXXX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uvelR KR" pitchFamily="2" charset="-127"/>
              <a:ea typeface="NouvelR KR" pitchFamily="2" charset="-127"/>
              <a:cs typeface="+mn-cs"/>
            </a:endParaRPr>
          </a:p>
        </p:txBody>
      </p:sp>
      <p:cxnSp>
        <p:nvCxnSpPr>
          <p:cNvPr id="65" name="직선 연결선 64">
            <a:extLst>
              <a:ext uri="{FF2B5EF4-FFF2-40B4-BE49-F238E27FC236}">
                <a16:creationId xmlns:a16="http://schemas.microsoft.com/office/drawing/2014/main" id="{F8DB3A28-2E64-47F4-BB8B-FA846C0B8E04}"/>
              </a:ext>
            </a:extLst>
          </p:cNvPr>
          <p:cNvCxnSpPr>
            <a:stCxn id="54" idx="3"/>
            <a:endCxn id="35" idx="1"/>
          </p:cNvCxnSpPr>
          <p:nvPr/>
        </p:nvCxnSpPr>
        <p:spPr>
          <a:xfrm>
            <a:off x="8611344" y="1001459"/>
            <a:ext cx="13292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직사각형 9">
            <a:extLst>
              <a:ext uri="{FF2B5EF4-FFF2-40B4-BE49-F238E27FC236}">
                <a16:creationId xmlns:a16="http://schemas.microsoft.com/office/drawing/2014/main" id="{6F653DB9-FFB5-D9A7-2666-94BF9FF85A0F}"/>
              </a:ext>
            </a:extLst>
          </p:cNvPr>
          <p:cNvSpPr/>
          <p:nvPr/>
        </p:nvSpPr>
        <p:spPr>
          <a:xfrm>
            <a:off x="9678566" y="2839290"/>
            <a:ext cx="2383608" cy="16338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enault group"/>
              <a:ea typeface="맑은 고딕"/>
              <a:cs typeface="+mn-cs"/>
            </a:endParaRPr>
          </a:p>
        </p:txBody>
      </p:sp>
      <p:sp>
        <p:nvSpPr>
          <p:cNvPr id="5" name="직사각형 10">
            <a:extLst>
              <a:ext uri="{FF2B5EF4-FFF2-40B4-BE49-F238E27FC236}">
                <a16:creationId xmlns:a16="http://schemas.microsoft.com/office/drawing/2014/main" id="{C6E24F83-BDBB-5AA7-2B19-3738B031FE86}"/>
              </a:ext>
            </a:extLst>
          </p:cNvPr>
          <p:cNvSpPr/>
          <p:nvPr/>
        </p:nvSpPr>
        <p:spPr>
          <a:xfrm>
            <a:off x="9331298" y="2586486"/>
            <a:ext cx="2383608" cy="163384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enault group"/>
              <a:ea typeface="맑은 고딕"/>
              <a:cs typeface="+mn-cs"/>
            </a:endParaRPr>
          </a:p>
        </p:txBody>
      </p:sp>
      <p:sp>
        <p:nvSpPr>
          <p:cNvPr id="6" name="직사각형 11">
            <a:extLst>
              <a:ext uri="{FF2B5EF4-FFF2-40B4-BE49-F238E27FC236}">
                <a16:creationId xmlns:a16="http://schemas.microsoft.com/office/drawing/2014/main" id="{B3CD7120-2860-ECE0-4061-47C6B2D9D18E}"/>
              </a:ext>
            </a:extLst>
          </p:cNvPr>
          <p:cNvSpPr/>
          <p:nvPr/>
        </p:nvSpPr>
        <p:spPr>
          <a:xfrm>
            <a:off x="9084669" y="2352190"/>
            <a:ext cx="2521509" cy="163384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enault group"/>
              <a:ea typeface="맑은 고딕"/>
              <a:cs typeface="+mn-cs"/>
            </a:endParaRPr>
          </a:p>
        </p:txBody>
      </p:sp>
      <p:cxnSp>
        <p:nvCxnSpPr>
          <p:cNvPr id="7" name="직선 화살표 연결선 12">
            <a:extLst>
              <a:ext uri="{FF2B5EF4-FFF2-40B4-BE49-F238E27FC236}">
                <a16:creationId xmlns:a16="http://schemas.microsoft.com/office/drawing/2014/main" id="{E0623DF6-B99E-ADF3-9E14-B9A6EC3BC5EC}"/>
              </a:ext>
            </a:extLst>
          </p:cNvPr>
          <p:cNvCxnSpPr>
            <a:cxnSpLocks/>
          </p:cNvCxnSpPr>
          <p:nvPr/>
        </p:nvCxnSpPr>
        <p:spPr>
          <a:xfrm flipV="1">
            <a:off x="3522473" y="2131164"/>
            <a:ext cx="8666161" cy="68722"/>
          </a:xfrm>
          <a:prstGeom prst="straightConnector1">
            <a:avLst/>
          </a:prstGeom>
          <a:noFill/>
          <a:ln w="19050" cap="flat" cmpd="sng" algn="ctr">
            <a:solidFill>
              <a:srgbClr val="00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9" name="TextBox 14">
            <a:extLst>
              <a:ext uri="{FF2B5EF4-FFF2-40B4-BE49-F238E27FC236}">
                <a16:creationId xmlns:a16="http://schemas.microsoft.com/office/drawing/2014/main" id="{EF135B1D-71DE-C0C7-06BA-FC3DA7141E98}"/>
              </a:ext>
            </a:extLst>
          </p:cNvPr>
          <p:cNvSpPr txBox="1"/>
          <p:nvPr/>
        </p:nvSpPr>
        <p:spPr>
          <a:xfrm>
            <a:off x="3599735" y="2369211"/>
            <a:ext cx="799899" cy="246221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NouvelR" pitchFamily="2" charset="0"/>
                <a:ea typeface="NouvelR KR" pitchFamily="2" charset="-127"/>
                <a:cs typeface="Arial" charset="0"/>
              </a:rPr>
              <a:t>EXPORT</a:t>
            </a:r>
            <a:endParaRPr kumimoji="0" lang="ko-KR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NouvelR" pitchFamily="2" charset="0"/>
              <a:ea typeface="NouvelR KR" pitchFamily="2" charset="-127"/>
              <a:cs typeface="Arial" charset="0"/>
            </a:endParaRPr>
          </a:p>
        </p:txBody>
      </p:sp>
      <p:sp>
        <p:nvSpPr>
          <p:cNvPr id="61" name="TextBox 28">
            <a:extLst>
              <a:ext uri="{FF2B5EF4-FFF2-40B4-BE49-F238E27FC236}">
                <a16:creationId xmlns:a16="http://schemas.microsoft.com/office/drawing/2014/main" id="{D280AAB2-3110-A2D9-AED9-7ADC3548BF93}"/>
              </a:ext>
            </a:extLst>
          </p:cNvPr>
          <p:cNvSpPr txBox="1"/>
          <p:nvPr/>
        </p:nvSpPr>
        <p:spPr>
          <a:xfrm>
            <a:off x="5074181" y="2311958"/>
            <a:ext cx="484108" cy="369332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rgbClr val="1E22AA">
                    <a:lumMod val="50000"/>
                  </a:srgbClr>
                </a:solidFill>
                <a:effectLst/>
                <a:uLnTx/>
                <a:uFillTx/>
                <a:latin typeface="NouvelR" pitchFamily="2" charset="0"/>
                <a:ea typeface="NouvelR KR" pitchFamily="2" charset="-127"/>
                <a:cs typeface="Arial" charset="0"/>
              </a:rPr>
              <a:t>CF</a:t>
            </a:r>
          </a:p>
          <a:p>
            <a:pPr marL="0" marR="0" lvl="0" indent="0" algn="ctr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rgbClr val="1E22AA">
                    <a:lumMod val="50000"/>
                  </a:srgbClr>
                </a:solidFill>
                <a:effectLst/>
                <a:uLnTx/>
                <a:uFillTx/>
                <a:latin typeface="NouvelR" pitchFamily="2" charset="0"/>
                <a:ea typeface="NouvelR KR" pitchFamily="2" charset="-127"/>
                <a:cs typeface="Arial" charset="0"/>
              </a:rPr>
              <a:t>W23xx</a:t>
            </a:r>
            <a:endParaRPr kumimoji="0" lang="ko-KR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1E22AA">
                  <a:lumMod val="50000"/>
                </a:srgbClr>
              </a:solidFill>
              <a:effectLst/>
              <a:uLnTx/>
              <a:uFillTx/>
              <a:latin typeface="NouvelR" pitchFamily="2" charset="0"/>
              <a:ea typeface="NouvelR KR" pitchFamily="2" charset="-127"/>
              <a:cs typeface="Arial" charset="0"/>
            </a:endParaRPr>
          </a:p>
        </p:txBody>
      </p:sp>
      <p:cxnSp>
        <p:nvCxnSpPr>
          <p:cNvPr id="66" name="연결선: 꺾임 32">
            <a:extLst>
              <a:ext uri="{FF2B5EF4-FFF2-40B4-BE49-F238E27FC236}">
                <a16:creationId xmlns:a16="http://schemas.microsoft.com/office/drawing/2014/main" id="{E16FEA6D-8EA7-7A2B-7753-ABC3D79C2836}"/>
              </a:ext>
            </a:extLst>
          </p:cNvPr>
          <p:cNvCxnSpPr>
            <a:cxnSpLocks/>
            <a:endCxn id="70" idx="1"/>
          </p:cNvCxnSpPr>
          <p:nvPr/>
        </p:nvCxnSpPr>
        <p:spPr>
          <a:xfrm rot="16200000" flipH="1">
            <a:off x="8343061" y="2050998"/>
            <a:ext cx="568331" cy="726333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67" name="TextBox 33">
            <a:extLst>
              <a:ext uri="{FF2B5EF4-FFF2-40B4-BE49-F238E27FC236}">
                <a16:creationId xmlns:a16="http://schemas.microsoft.com/office/drawing/2014/main" id="{03400628-99AB-F735-4A7A-D4947A15F71A}"/>
              </a:ext>
            </a:extLst>
          </p:cNvPr>
          <p:cNvSpPr txBox="1"/>
          <p:nvPr/>
        </p:nvSpPr>
        <p:spPr>
          <a:xfrm>
            <a:off x="9136373" y="2334811"/>
            <a:ext cx="2788507" cy="184666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맑은 고딕"/>
                <a:cs typeface="Arial" charset="0"/>
              </a:rPr>
              <a:t>B#1 (MA- w2xx) : Middle east (GCC)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uvelR" pitchFamily="2" charset="0"/>
              <a:ea typeface="맑은 고딕"/>
              <a:cs typeface="Arial" charset="0"/>
            </a:endParaRPr>
          </a:p>
        </p:txBody>
      </p:sp>
      <p:sp>
        <p:nvSpPr>
          <p:cNvPr id="68" name="TextBox 34">
            <a:extLst>
              <a:ext uri="{FF2B5EF4-FFF2-40B4-BE49-F238E27FC236}">
                <a16:creationId xmlns:a16="http://schemas.microsoft.com/office/drawing/2014/main" id="{4E6106D5-FFD9-DB71-C7BB-0BA988412BC7}"/>
              </a:ext>
            </a:extLst>
          </p:cNvPr>
          <p:cNvSpPr txBox="1"/>
          <p:nvPr/>
        </p:nvSpPr>
        <p:spPr>
          <a:xfrm>
            <a:off x="9513756" y="2579506"/>
            <a:ext cx="1790555" cy="184666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맑은 고딕"/>
                <a:cs typeface="Arial" charset="0"/>
              </a:rPr>
              <a:t>B#2 (MA-w2xxx): LATAM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uvelR" pitchFamily="2" charset="0"/>
              <a:ea typeface="맑은 고딕"/>
              <a:cs typeface="Arial" charset="0"/>
            </a:endParaRPr>
          </a:p>
        </p:txBody>
      </p:sp>
      <p:sp>
        <p:nvSpPr>
          <p:cNvPr id="69" name="TextBox 35">
            <a:extLst>
              <a:ext uri="{FF2B5EF4-FFF2-40B4-BE49-F238E27FC236}">
                <a16:creationId xmlns:a16="http://schemas.microsoft.com/office/drawing/2014/main" id="{AAD3CD62-8F2C-2694-8763-88004B599747}"/>
              </a:ext>
            </a:extLst>
          </p:cNvPr>
          <p:cNvSpPr txBox="1"/>
          <p:nvPr/>
        </p:nvSpPr>
        <p:spPr>
          <a:xfrm>
            <a:off x="9868359" y="2821149"/>
            <a:ext cx="2156039" cy="184666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맑은 고딕"/>
                <a:cs typeface="Arial" charset="0"/>
              </a:rPr>
              <a:t>B#3 (MA-</a:t>
            </a:r>
            <a:r>
              <a:rPr kumimoji="0" lang="en-US" altLang="ko-KR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맑은 고딕"/>
                <a:cs typeface="Arial" charset="0"/>
              </a:rPr>
              <a:t>wxxx</a:t>
            </a: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맑은 고딕"/>
                <a:cs typeface="Arial" charset="0"/>
              </a:rPr>
              <a:t>) : Eurasia/Asia</a:t>
            </a:r>
            <a:endParaRPr kumimoji="0" lang="ko-KR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uvelR" pitchFamily="2" charset="0"/>
              <a:ea typeface="맑은 고딕"/>
              <a:cs typeface="Arial" charset="0"/>
            </a:endParaRPr>
          </a:p>
        </p:txBody>
      </p:sp>
      <p:sp>
        <p:nvSpPr>
          <p:cNvPr id="70" name="왼쪽 대괄호 36">
            <a:extLst>
              <a:ext uri="{FF2B5EF4-FFF2-40B4-BE49-F238E27FC236}">
                <a16:creationId xmlns:a16="http://schemas.microsoft.com/office/drawing/2014/main" id="{5C8F1DDC-0FD7-46AA-A6A8-BEA54D12DAA9}"/>
              </a:ext>
            </a:extLst>
          </p:cNvPr>
          <p:cNvSpPr/>
          <p:nvPr/>
        </p:nvSpPr>
        <p:spPr>
          <a:xfrm>
            <a:off x="8990394" y="2424036"/>
            <a:ext cx="60959" cy="548588"/>
          </a:xfrm>
          <a:prstGeom prst="leftBracket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enault group"/>
              <a:ea typeface="맑은 고딕"/>
              <a:cs typeface="+mn-cs"/>
            </a:endParaRPr>
          </a:p>
        </p:txBody>
      </p:sp>
      <p:sp>
        <p:nvSpPr>
          <p:cNvPr id="71" name="순서도: 판단 37">
            <a:extLst>
              <a:ext uri="{FF2B5EF4-FFF2-40B4-BE49-F238E27FC236}">
                <a16:creationId xmlns:a16="http://schemas.microsoft.com/office/drawing/2014/main" id="{71CBF320-F6E7-4121-FF2B-17465CAD40F1}"/>
              </a:ext>
            </a:extLst>
          </p:cNvPr>
          <p:cNvSpPr/>
          <p:nvPr/>
        </p:nvSpPr>
        <p:spPr>
          <a:xfrm>
            <a:off x="5241419" y="2117036"/>
            <a:ext cx="149633" cy="144764"/>
          </a:xfrm>
          <a:prstGeom prst="flowChartDecision">
            <a:avLst/>
          </a:prstGeom>
          <a:solidFill>
            <a:schemeClr val="accent4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uvelR" pitchFamily="2" charset="0"/>
              <a:ea typeface="NouvelR KR" pitchFamily="2" charset="-127"/>
              <a:cs typeface="Arial" charset="0"/>
            </a:endParaRPr>
          </a:p>
        </p:txBody>
      </p:sp>
      <p:sp>
        <p:nvSpPr>
          <p:cNvPr id="72" name="TextBox 38">
            <a:extLst>
              <a:ext uri="{FF2B5EF4-FFF2-40B4-BE49-F238E27FC236}">
                <a16:creationId xmlns:a16="http://schemas.microsoft.com/office/drawing/2014/main" id="{870BDAC6-329D-E7F7-A906-6F8ABB01F47E}"/>
              </a:ext>
            </a:extLst>
          </p:cNvPr>
          <p:cNvSpPr txBox="1"/>
          <p:nvPr/>
        </p:nvSpPr>
        <p:spPr>
          <a:xfrm>
            <a:off x="6452109" y="2306703"/>
            <a:ext cx="854401" cy="369332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rgbClr val="1E22AA">
                    <a:lumMod val="50000"/>
                  </a:srgbClr>
                </a:solidFill>
                <a:effectLst/>
                <a:uLnTx/>
                <a:uFillTx/>
                <a:latin typeface="NouvelR" pitchFamily="2" charset="0"/>
                <a:ea typeface="NouvelR KR" pitchFamily="2" charset="-127"/>
                <a:cs typeface="Arial" charset="0"/>
              </a:rPr>
              <a:t>CONTRACT</a:t>
            </a:r>
          </a:p>
          <a:p>
            <a:pPr marL="0" marR="0" lvl="0" indent="0" algn="ctr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rgbClr val="1E22AA">
                    <a:lumMod val="50000"/>
                  </a:srgbClr>
                </a:solidFill>
                <a:effectLst/>
                <a:uLnTx/>
                <a:uFillTx/>
                <a:latin typeface="NouvelR" pitchFamily="2" charset="0"/>
                <a:ea typeface="NouvelR KR" pitchFamily="2" charset="-127"/>
                <a:cs typeface="Arial" charset="0"/>
              </a:rPr>
              <a:t>W2xxx</a:t>
            </a:r>
            <a:endParaRPr kumimoji="0" lang="ko-KR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1E22AA">
                  <a:lumMod val="50000"/>
                </a:srgbClr>
              </a:solidFill>
              <a:effectLst/>
              <a:uLnTx/>
              <a:uFillTx/>
              <a:latin typeface="NouvelR" pitchFamily="2" charset="0"/>
              <a:ea typeface="NouvelR KR" pitchFamily="2" charset="-127"/>
              <a:cs typeface="Arial" charset="0"/>
            </a:endParaRPr>
          </a:p>
        </p:txBody>
      </p:sp>
      <p:sp>
        <p:nvSpPr>
          <p:cNvPr id="73" name="순서도: 판단 39">
            <a:extLst>
              <a:ext uri="{FF2B5EF4-FFF2-40B4-BE49-F238E27FC236}">
                <a16:creationId xmlns:a16="http://schemas.microsoft.com/office/drawing/2014/main" id="{5CD1CA1B-3AE3-4305-6236-D0F94B0D1625}"/>
              </a:ext>
            </a:extLst>
          </p:cNvPr>
          <p:cNvSpPr/>
          <p:nvPr/>
        </p:nvSpPr>
        <p:spPr>
          <a:xfrm>
            <a:off x="6784402" y="2131964"/>
            <a:ext cx="149633" cy="144764"/>
          </a:xfrm>
          <a:prstGeom prst="flowChartDecision">
            <a:avLst/>
          </a:prstGeom>
          <a:solidFill>
            <a:schemeClr val="accent4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uvelR" pitchFamily="2" charset="0"/>
              <a:ea typeface="NouvelR KR" pitchFamily="2" charset="-127"/>
              <a:cs typeface="Arial" charset="0"/>
            </a:endParaRPr>
          </a:p>
        </p:txBody>
      </p:sp>
      <p:sp>
        <p:nvSpPr>
          <p:cNvPr id="74" name="순서도: 판단 40">
            <a:extLst>
              <a:ext uri="{FF2B5EF4-FFF2-40B4-BE49-F238E27FC236}">
                <a16:creationId xmlns:a16="http://schemas.microsoft.com/office/drawing/2014/main" id="{EDD96861-1753-1DE7-0CFA-D1D629C6D831}"/>
              </a:ext>
            </a:extLst>
          </p:cNvPr>
          <p:cNvSpPr/>
          <p:nvPr/>
        </p:nvSpPr>
        <p:spPr>
          <a:xfrm>
            <a:off x="7670869" y="2111750"/>
            <a:ext cx="149633" cy="144764"/>
          </a:xfrm>
          <a:prstGeom prst="flowChartDecision">
            <a:avLst/>
          </a:prstGeom>
          <a:solidFill>
            <a:schemeClr val="accent4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uvelR" pitchFamily="2" charset="0"/>
              <a:ea typeface="NouvelR KR" pitchFamily="2" charset="-127"/>
              <a:cs typeface="Arial" charset="0"/>
            </a:endParaRPr>
          </a:p>
        </p:txBody>
      </p:sp>
      <p:sp>
        <p:nvSpPr>
          <p:cNvPr id="75" name="TextBox 41">
            <a:extLst>
              <a:ext uri="{FF2B5EF4-FFF2-40B4-BE49-F238E27FC236}">
                <a16:creationId xmlns:a16="http://schemas.microsoft.com/office/drawing/2014/main" id="{C182B879-8B9D-3071-1681-5B5912C02CBD}"/>
              </a:ext>
            </a:extLst>
          </p:cNvPr>
          <p:cNvSpPr txBox="1"/>
          <p:nvPr/>
        </p:nvSpPr>
        <p:spPr>
          <a:xfrm>
            <a:off x="7559602" y="2301374"/>
            <a:ext cx="484107" cy="369332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rgbClr val="1E22AA">
                    <a:lumMod val="50000"/>
                  </a:srgbClr>
                </a:solidFill>
                <a:effectLst/>
                <a:uLnTx/>
                <a:uFillTx/>
                <a:latin typeface="NouvelR" pitchFamily="2" charset="0"/>
                <a:ea typeface="NouvelR KR" pitchFamily="2" charset="-127"/>
                <a:cs typeface="Arial" charset="0"/>
              </a:rPr>
              <a:t>ABPT</a:t>
            </a:r>
          </a:p>
          <a:p>
            <a:pPr marL="0" marR="0" lvl="0" indent="0" algn="ctr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rgbClr val="1E22AA">
                    <a:lumMod val="50000"/>
                  </a:srgbClr>
                </a:solidFill>
                <a:effectLst/>
                <a:uLnTx/>
                <a:uFillTx/>
                <a:latin typeface="NouvelR" pitchFamily="2" charset="0"/>
                <a:ea typeface="NouvelR KR" pitchFamily="2" charset="-127"/>
                <a:cs typeface="Arial" charset="0"/>
              </a:rPr>
              <a:t>W2xxx</a:t>
            </a:r>
            <a:endParaRPr kumimoji="0" lang="ko-KR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1E22AA">
                  <a:lumMod val="50000"/>
                </a:srgbClr>
              </a:solidFill>
              <a:effectLst/>
              <a:uLnTx/>
              <a:uFillTx/>
              <a:latin typeface="NouvelR" pitchFamily="2" charset="0"/>
              <a:ea typeface="NouvelR KR" pitchFamily="2" charset="-127"/>
              <a:cs typeface="Arial" charset="0"/>
            </a:endParaRPr>
          </a:p>
        </p:txBody>
      </p:sp>
      <p:sp>
        <p:nvSpPr>
          <p:cNvPr id="8" name="TextBox 28">
            <a:extLst>
              <a:ext uri="{FF2B5EF4-FFF2-40B4-BE49-F238E27FC236}">
                <a16:creationId xmlns:a16="http://schemas.microsoft.com/office/drawing/2014/main" id="{553E5022-07B2-CC00-B5AC-E6561ED6E3B8}"/>
              </a:ext>
            </a:extLst>
          </p:cNvPr>
          <p:cNvSpPr txBox="1"/>
          <p:nvPr/>
        </p:nvSpPr>
        <p:spPr>
          <a:xfrm>
            <a:off x="5756701" y="2278892"/>
            <a:ext cx="484108" cy="369332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1200" cap="none" spc="0" normalizeH="0" baseline="0" noProof="0" dirty="0">
                <a:ln>
                  <a:noFill/>
                </a:ln>
                <a:solidFill>
                  <a:srgbClr val="1E22AA">
                    <a:lumMod val="50000"/>
                  </a:srgbClr>
                </a:solidFill>
                <a:effectLst/>
                <a:uLnTx/>
                <a:uFillTx/>
                <a:latin typeface="NouvelR" pitchFamily="2" charset="0"/>
                <a:ea typeface="NouvelR KR" pitchFamily="2" charset="-127"/>
                <a:cs typeface="Arial" charset="0"/>
              </a:rPr>
              <a:t>VPC</a:t>
            </a:r>
          </a:p>
          <a:p>
            <a:pPr marL="0" marR="0" lvl="0" indent="0" algn="ctr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0" i="0" u="none" strike="noStrike" kern="1200" cap="none" spc="0" normalizeH="0" baseline="0" noProof="0" dirty="0">
                <a:ln>
                  <a:noFill/>
                </a:ln>
                <a:solidFill>
                  <a:srgbClr val="1E22AA">
                    <a:lumMod val="50000"/>
                  </a:srgbClr>
                </a:solidFill>
                <a:effectLst/>
                <a:uLnTx/>
                <a:uFillTx/>
                <a:latin typeface="NouvelR" pitchFamily="2" charset="0"/>
                <a:ea typeface="NouvelR KR" pitchFamily="2" charset="-127"/>
                <a:cs typeface="Arial" charset="0"/>
              </a:rPr>
              <a:t>W23xx</a:t>
            </a:r>
            <a:endParaRPr kumimoji="0" lang="ko-KR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1E22AA">
                  <a:lumMod val="50000"/>
                </a:srgbClr>
              </a:solidFill>
              <a:effectLst/>
              <a:uLnTx/>
              <a:uFillTx/>
              <a:latin typeface="NouvelR" pitchFamily="2" charset="0"/>
              <a:ea typeface="NouvelR KR" pitchFamily="2" charset="-127"/>
              <a:cs typeface="Arial" charset="0"/>
            </a:endParaRPr>
          </a:p>
        </p:txBody>
      </p:sp>
      <p:sp>
        <p:nvSpPr>
          <p:cNvPr id="10" name="순서도: 판단 37">
            <a:extLst>
              <a:ext uri="{FF2B5EF4-FFF2-40B4-BE49-F238E27FC236}">
                <a16:creationId xmlns:a16="http://schemas.microsoft.com/office/drawing/2014/main" id="{7CB20D2E-55C1-A8CA-5583-7DCB09D73651}"/>
              </a:ext>
            </a:extLst>
          </p:cNvPr>
          <p:cNvSpPr/>
          <p:nvPr/>
        </p:nvSpPr>
        <p:spPr>
          <a:xfrm>
            <a:off x="5933649" y="2115198"/>
            <a:ext cx="149633" cy="144764"/>
          </a:xfrm>
          <a:prstGeom prst="flowChartDecision">
            <a:avLst/>
          </a:prstGeom>
          <a:solidFill>
            <a:schemeClr val="accent4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uvelR" pitchFamily="2" charset="0"/>
              <a:ea typeface="NouvelR KR" pitchFamily="2" charset="-127"/>
              <a:cs typeface="Arial" charset="0"/>
            </a:endParaRPr>
          </a:p>
        </p:txBody>
      </p:sp>
      <p:sp>
        <p:nvSpPr>
          <p:cNvPr id="11" name="직사각형 37">
            <a:extLst>
              <a:ext uri="{FF2B5EF4-FFF2-40B4-BE49-F238E27FC236}">
                <a16:creationId xmlns:a16="http://schemas.microsoft.com/office/drawing/2014/main" id="{1B99D5D4-4DC2-C2FB-5814-10CE5229616D}"/>
              </a:ext>
            </a:extLst>
          </p:cNvPr>
          <p:cNvSpPr/>
          <p:nvPr/>
        </p:nvSpPr>
        <p:spPr>
          <a:xfrm>
            <a:off x="4962051" y="1796587"/>
            <a:ext cx="730306" cy="1225195"/>
          </a:xfrm>
          <a:prstGeom prst="rect">
            <a:avLst/>
          </a:prstGeom>
          <a:noFill/>
          <a:ln w="19050">
            <a:solidFill>
              <a:srgbClr val="2F2DC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9296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>
            <a:extLst>
              <a:ext uri="{FF2B5EF4-FFF2-40B4-BE49-F238E27FC236}">
                <a16:creationId xmlns:a16="http://schemas.microsoft.com/office/drawing/2014/main" id="{6CA241BA-8BBE-469D-883B-4CCA249925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812" y="82865"/>
            <a:ext cx="11997187" cy="263702"/>
          </a:xfr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dirty="0">
                <a:solidFill>
                  <a:srgbClr val="000000"/>
                </a:solidFill>
                <a:ea typeface="굴림" panose="020B0600000101010101" pitchFamily="50" charset="-127"/>
              </a:rPr>
              <a:t>CUSTOMER &amp; MARKET CENTRICITY : </a:t>
            </a:r>
            <a:r>
              <a:rPr lang="en-US" dirty="0">
                <a:solidFill>
                  <a:srgbClr val="000000"/>
                </a:solidFill>
                <a:ea typeface="굴림" panose="020B0600000101010101" pitchFamily="50" charset="-127"/>
              </a:rPr>
              <a:t>XXX WILL ADDRESS CUSTOMERS IN HIS CORE SEGMENT</a:t>
            </a:r>
          </a:p>
        </p:txBody>
      </p:sp>
      <p:sp>
        <p:nvSpPr>
          <p:cNvPr id="10" name="Rectangle 7">
            <a:extLst>
              <a:ext uri="{FF2B5EF4-FFF2-40B4-BE49-F238E27FC236}">
                <a16:creationId xmlns:a16="http://schemas.microsoft.com/office/drawing/2014/main" id="{A61D6216-40BB-451D-9FCD-6827F8EEABC5}"/>
              </a:ext>
            </a:extLst>
          </p:cNvPr>
          <p:cNvSpPr/>
          <p:nvPr/>
        </p:nvSpPr>
        <p:spPr>
          <a:xfrm>
            <a:off x="-204716" y="662898"/>
            <a:ext cx="12624179" cy="2766933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enault Group" pitchFamily="2" charset="0"/>
              <a:ea typeface="+mn-ea"/>
              <a:cs typeface="+mn-cs"/>
            </a:endParaRPr>
          </a:p>
        </p:txBody>
      </p:sp>
      <p:sp>
        <p:nvSpPr>
          <p:cNvPr id="11" name="Espace réservé du texte 1">
            <a:extLst>
              <a:ext uri="{FF2B5EF4-FFF2-40B4-BE49-F238E27FC236}">
                <a16:creationId xmlns:a16="http://schemas.microsoft.com/office/drawing/2014/main" id="{D8B98FB4-4EB4-43A9-B60D-180D659CD1DB}"/>
              </a:ext>
            </a:extLst>
          </p:cNvPr>
          <p:cNvSpPr txBox="1">
            <a:spLocks/>
          </p:cNvSpPr>
          <p:nvPr/>
        </p:nvSpPr>
        <p:spPr>
          <a:xfrm>
            <a:off x="190658" y="587889"/>
            <a:ext cx="1997362" cy="216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vert="horz" lIns="0" tIns="0" rIns="0" bIns="0" rtlCol="0" anchor="ctr"/>
          <a:lstStyle>
            <a:defPPr>
              <a:defRPr lang="fr-FR"/>
            </a:defPPr>
            <a:lvl1pPr marL="0" algn="l" defTabSz="914400" rtl="0" eaLnBrk="1" latinLnBrk="0" hangingPunct="1"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all" spc="4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</a:rPr>
              <a:t>PERSONA</a:t>
            </a:r>
          </a:p>
        </p:txBody>
      </p:sp>
      <p:sp>
        <p:nvSpPr>
          <p:cNvPr id="12" name="Espace réservé du texte 41">
            <a:extLst>
              <a:ext uri="{FF2B5EF4-FFF2-40B4-BE49-F238E27FC236}">
                <a16:creationId xmlns:a16="http://schemas.microsoft.com/office/drawing/2014/main" id="{6B762B03-4774-47F6-97BE-6DEF804A601E}"/>
              </a:ext>
            </a:extLst>
          </p:cNvPr>
          <p:cNvSpPr txBox="1">
            <a:spLocks/>
          </p:cNvSpPr>
          <p:nvPr/>
        </p:nvSpPr>
        <p:spPr>
          <a:xfrm>
            <a:off x="194813" y="869649"/>
            <a:ext cx="4643405" cy="3945424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fr-FR"/>
            </a:defPPr>
            <a:lvl1pPr marL="0" algn="l" defTabSz="914400" rtl="0" eaLnBrk="1" latinLnBrk="0" hangingPunct="1"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7325" marR="0" lvl="1" indent="-111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NouvelR" pitchFamily="2" charset="0"/>
              </a:rPr>
              <a:t>PROFILE</a:t>
            </a:r>
          </a:p>
          <a:p>
            <a:pPr marL="444500" marR="0" lvl="1" indent="-1746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</a:rPr>
              <a:t>35-45yrs, family w/ 1 or 2kids </a:t>
            </a:r>
          </a:p>
          <a:p>
            <a:pPr marL="444500" marR="0" lvl="1" indent="-1746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ZA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</a:rPr>
              <a:t>Manager level living in Seoul</a:t>
            </a:r>
          </a:p>
          <a:p>
            <a:pPr marL="444500" marR="0" lvl="1" indent="-1746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ZA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</a:rPr>
              <a:t>X-seg. owner, RVN</a:t>
            </a:r>
            <a:endParaRPr kumimoji="0" lang="en-ZA" sz="16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NouvelR" pitchFamily="2" charset="0"/>
            </a:endParaRPr>
          </a:p>
          <a:p>
            <a:pPr marL="174625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ZA" sz="1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NouvelR" pitchFamily="2" charset="0"/>
            </a:endParaRPr>
          </a:p>
          <a:p>
            <a:pPr marL="174625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ZA" sz="1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NouvelR" pitchFamily="2" charset="0"/>
            </a:endParaRPr>
          </a:p>
          <a:p>
            <a:pPr marL="174625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ZA" sz="15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uvelR" pitchFamily="2" charset="0"/>
            </a:endParaRPr>
          </a:p>
        </p:txBody>
      </p:sp>
      <p:sp>
        <p:nvSpPr>
          <p:cNvPr id="13" name="Rectangle 17">
            <a:extLst>
              <a:ext uri="{FF2B5EF4-FFF2-40B4-BE49-F238E27FC236}">
                <a16:creationId xmlns:a16="http://schemas.microsoft.com/office/drawing/2014/main" id="{20ED8237-1BC1-4AB3-AC58-49003A1CFB9A}"/>
              </a:ext>
            </a:extLst>
          </p:cNvPr>
          <p:cNvSpPr/>
          <p:nvPr/>
        </p:nvSpPr>
        <p:spPr>
          <a:xfrm>
            <a:off x="-204715" y="3587801"/>
            <a:ext cx="12624178" cy="290494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enault Group" pitchFamily="2" charset="0"/>
              <a:ea typeface="+mn-ea"/>
              <a:cs typeface="+mn-cs"/>
            </a:endParaRPr>
          </a:p>
        </p:txBody>
      </p:sp>
      <p:sp>
        <p:nvSpPr>
          <p:cNvPr id="14" name="Espace réservé du texte 1">
            <a:extLst>
              <a:ext uri="{FF2B5EF4-FFF2-40B4-BE49-F238E27FC236}">
                <a16:creationId xmlns:a16="http://schemas.microsoft.com/office/drawing/2014/main" id="{73766280-158F-48AB-B282-CA1A350BBED2}"/>
              </a:ext>
            </a:extLst>
          </p:cNvPr>
          <p:cNvSpPr txBox="1">
            <a:spLocks/>
          </p:cNvSpPr>
          <p:nvPr/>
        </p:nvSpPr>
        <p:spPr>
          <a:xfrm>
            <a:off x="190658" y="3515502"/>
            <a:ext cx="5886813" cy="216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vert="horz" lIns="0" tIns="0" rIns="0" bIns="0" rtlCol="0" anchor="ctr"/>
          <a:lstStyle>
            <a:defPPr>
              <a:defRPr lang="fr-FR"/>
            </a:defPPr>
            <a:lvl1pPr marL="0" algn="l" defTabSz="914400" rtl="0" eaLnBrk="1" latinLnBrk="0" hangingPunct="1"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all" spc="45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</a:rPr>
              <a:t>MARKET TREND &amp; CUSTOMER VALUE</a:t>
            </a:r>
          </a:p>
        </p:txBody>
      </p:sp>
      <p:sp>
        <p:nvSpPr>
          <p:cNvPr id="15" name="Espace réservé du texte 41">
            <a:extLst>
              <a:ext uri="{FF2B5EF4-FFF2-40B4-BE49-F238E27FC236}">
                <a16:creationId xmlns:a16="http://schemas.microsoft.com/office/drawing/2014/main" id="{581518C3-9B4C-41A8-9A0A-2CFB63097A0C}"/>
              </a:ext>
            </a:extLst>
          </p:cNvPr>
          <p:cNvSpPr txBox="1">
            <a:spLocks/>
          </p:cNvSpPr>
          <p:nvPr/>
        </p:nvSpPr>
        <p:spPr>
          <a:xfrm>
            <a:off x="146184" y="3626180"/>
            <a:ext cx="4946926" cy="1701960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fr-FR"/>
            </a:defPPr>
            <a:lvl1pPr marL="0" algn="l" defTabSz="914400" rtl="0" eaLnBrk="1" latinLnBrk="0" hangingPunct="1"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7325" marR="0" lvl="1" indent="-111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ZA" sz="1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NouvelR" pitchFamily="2" charset="0"/>
            </a:endParaRPr>
          </a:p>
          <a:p>
            <a:pPr marL="187325" marR="0" lvl="1" indent="-111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NouvelR" pitchFamily="2" charset="0"/>
              </a:rPr>
              <a:t>COMPETITION</a:t>
            </a:r>
          </a:p>
          <a:p>
            <a:pPr marL="460375" marR="0" lvl="1" indent="-1889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ZA" sz="15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</a:rPr>
              <a:t>Sorento &amp; </a:t>
            </a:r>
            <a:r>
              <a:rPr kumimoji="0" lang="en-ZA" sz="15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</a:rPr>
              <a:t>Santafe</a:t>
            </a:r>
            <a:r>
              <a:rPr kumimoji="0" lang="en-ZA" sz="15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</a:rPr>
              <a:t> M/S : 50% in D-SUV (2022)</a:t>
            </a:r>
          </a:p>
          <a:p>
            <a:pPr marL="271462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5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</a:rPr>
              <a:t>		</a:t>
            </a:r>
          </a:p>
          <a:p>
            <a:pPr marL="271462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ZA" sz="1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NouvelR" pitchFamily="2" charset="0"/>
            </a:endParaRPr>
          </a:p>
          <a:p>
            <a:pPr marL="187325" marR="0" lvl="1" indent="-111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ZA" sz="1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NouvelR" pitchFamily="2" charset="0"/>
            </a:endParaRPr>
          </a:p>
          <a:p>
            <a:pPr marL="187325" marR="0" lvl="1" indent="-111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ZA" sz="1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NouvelR" pitchFamily="2" charset="0"/>
            </a:endParaRPr>
          </a:p>
          <a:p>
            <a:pPr marL="187325" marR="0" lvl="1" indent="-111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ZA" sz="1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NouvelR" pitchFamily="2" charset="0"/>
            </a:endParaRPr>
          </a:p>
          <a:p>
            <a:pPr marL="187325" marR="0" lvl="1" indent="-111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NouvelR" pitchFamily="2" charset="0"/>
              </a:rPr>
              <a:t>AT RISK</a:t>
            </a:r>
          </a:p>
          <a:p>
            <a:pPr marL="460375" marR="0" lvl="1" indent="-1889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ZA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</a:rPr>
              <a:t>XXX</a:t>
            </a:r>
          </a:p>
          <a:p>
            <a:pPr marL="460375" marR="0" lvl="1" indent="-1889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ZA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</a:rPr>
              <a:t>Gradual increase of vehicle size</a:t>
            </a:r>
          </a:p>
          <a:p>
            <a:pPr marL="460375" marR="0" lvl="1" indent="-1889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ZA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</a:rPr>
              <a:t>XXX</a:t>
            </a:r>
          </a:p>
        </p:txBody>
      </p:sp>
      <p:sp>
        <p:nvSpPr>
          <p:cNvPr id="16" name="Espace réservé du texte 41">
            <a:extLst>
              <a:ext uri="{FF2B5EF4-FFF2-40B4-BE49-F238E27FC236}">
                <a16:creationId xmlns:a16="http://schemas.microsoft.com/office/drawing/2014/main" id="{E2963B96-6CD0-4EF7-AFAB-5B8ABF0B220B}"/>
              </a:ext>
            </a:extLst>
          </p:cNvPr>
          <p:cNvSpPr txBox="1">
            <a:spLocks/>
          </p:cNvSpPr>
          <p:nvPr/>
        </p:nvSpPr>
        <p:spPr>
          <a:xfrm>
            <a:off x="6647337" y="3680610"/>
            <a:ext cx="4256533" cy="2057338"/>
          </a:xfrm>
          <a:prstGeom prst="rect">
            <a:avLst/>
          </a:prstGeom>
          <a:noFill/>
          <a:ln>
            <a:noFill/>
          </a:ln>
        </p:spPr>
        <p:txBody>
          <a:bodyPr vert="horz" lIns="72000" tIns="0" rIns="72000" bIns="0" rtlCol="0" anchor="t"/>
          <a:lstStyle>
            <a:defPPr>
              <a:defRPr lang="fr-FR"/>
            </a:defPPr>
            <a:lvl1pPr marL="0" algn="l" defTabSz="914400" rtl="0" eaLnBrk="1" latinLnBrk="0" hangingPunct="1"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ZA" sz="1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uvelR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6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NouvelR" pitchFamily="2" charset="0"/>
              </a:rPr>
              <a:t>KEY BUYING FACTORS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uvelR" pitchFamily="2" charset="0"/>
            </a:endParaRPr>
          </a:p>
        </p:txBody>
      </p:sp>
      <p:sp>
        <p:nvSpPr>
          <p:cNvPr id="17" name="ZoneTexte 23">
            <a:extLst>
              <a:ext uri="{FF2B5EF4-FFF2-40B4-BE49-F238E27FC236}">
                <a16:creationId xmlns:a16="http://schemas.microsoft.com/office/drawing/2014/main" id="{A4FEE450-8714-45C9-9B23-302C7BEF7901}"/>
              </a:ext>
            </a:extLst>
          </p:cNvPr>
          <p:cNvSpPr txBox="1"/>
          <p:nvPr/>
        </p:nvSpPr>
        <p:spPr>
          <a:xfrm>
            <a:off x="6632310" y="706137"/>
            <a:ext cx="3442515" cy="26161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NouvelR" pitchFamily="2" charset="0"/>
              </a:rPr>
              <a:t>BASIC NEEDS</a:t>
            </a:r>
          </a:p>
          <a:p>
            <a:pPr marL="355600" marR="0" lvl="0" indent="-1778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</a:rPr>
              <a:t>Multi-purpose </a:t>
            </a:r>
          </a:p>
          <a:p>
            <a:pPr marL="355600" marR="0" lvl="0" indent="-1778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ZA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</a:rPr>
              <a:t>Spacious roominess</a:t>
            </a:r>
          </a:p>
          <a:p>
            <a:pPr marL="355600" marR="0" lvl="0" indent="-1778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ZA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</a:rPr>
              <a:t>Safety with innovative features</a:t>
            </a:r>
          </a:p>
          <a:p>
            <a:pPr marL="355600" marR="0" lvl="0" indent="-1778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ZA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</a:rPr>
              <a:t>Low TCO (Fuel efficiency)</a:t>
            </a:r>
          </a:p>
          <a:p>
            <a:pPr marL="446088" marR="0" lvl="0" indent="-190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ZA" sz="1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NouvelR" pitchFamily="2" charset="0"/>
            </a:endParaRPr>
          </a:p>
          <a:p>
            <a:pPr marL="11113" marR="0" lvl="1" indent="-111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NouvelR" pitchFamily="2" charset="0"/>
              </a:rPr>
              <a:t>UNMET NEEDS</a:t>
            </a:r>
          </a:p>
          <a:p>
            <a:pPr marL="355600" marR="0" lvl="1" indent="-1778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</a:rPr>
              <a:t>xxx</a:t>
            </a:r>
          </a:p>
          <a:p>
            <a:pPr marL="355600" marR="0" lvl="0" indent="-1778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ZA" altLang="ko-KR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굴림" panose="020B0600000101010101" pitchFamily="50" charset="-127"/>
              </a:rPr>
              <a:t>NVH &amp; comfort</a:t>
            </a:r>
          </a:p>
          <a:p>
            <a:pPr marL="355600" marR="0" lvl="0" indent="-1778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ZA" altLang="ko-KR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uvelR" pitchFamily="2" charset="0"/>
              <a:ea typeface="굴림" panose="020B0600000101010101" pitchFamily="50" charset="-127"/>
            </a:endParaRPr>
          </a:p>
          <a:p>
            <a:pPr marL="177800">
              <a:defRPr/>
            </a:pPr>
            <a:endParaRPr kumimoji="0" lang="en-ZA" altLang="ko-KR" sz="1000" b="0" i="1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uvelR" pitchFamily="2" charset="0"/>
              <a:ea typeface="굴림" panose="020B0600000101010101" pitchFamily="50" charset="-127"/>
            </a:endParaRPr>
          </a:p>
          <a:p>
            <a:pPr marL="177800">
              <a:defRPr/>
            </a:pPr>
            <a:r>
              <a:rPr kumimoji="0" lang="en-ZA" altLang="ko-KR" sz="1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굴림" panose="020B0600000101010101" pitchFamily="50" charset="-127"/>
              </a:rPr>
              <a:t>Source: NCBS 2020</a:t>
            </a:r>
          </a:p>
        </p:txBody>
      </p:sp>
      <p:sp>
        <p:nvSpPr>
          <p:cNvPr id="18" name="ZoneTexte 24">
            <a:extLst>
              <a:ext uri="{FF2B5EF4-FFF2-40B4-BE49-F238E27FC236}">
                <a16:creationId xmlns:a16="http://schemas.microsoft.com/office/drawing/2014/main" id="{0A78FAC1-1F7E-462D-94C5-9E35E0EC7718}"/>
              </a:ext>
            </a:extLst>
          </p:cNvPr>
          <p:cNvSpPr txBox="1"/>
          <p:nvPr/>
        </p:nvSpPr>
        <p:spPr>
          <a:xfrm>
            <a:off x="94874" y="2022249"/>
            <a:ext cx="209467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87325" marR="0" lvl="1" indent="-111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NouvelR" pitchFamily="2" charset="0"/>
              </a:rPr>
              <a:t>VALUES</a:t>
            </a:r>
          </a:p>
        </p:txBody>
      </p:sp>
      <p:sp>
        <p:nvSpPr>
          <p:cNvPr id="19" name="ZoneTexte 25">
            <a:extLst>
              <a:ext uri="{FF2B5EF4-FFF2-40B4-BE49-F238E27FC236}">
                <a16:creationId xmlns:a16="http://schemas.microsoft.com/office/drawing/2014/main" id="{80BAB473-4A16-4DBF-A1E1-638C4772B40F}"/>
              </a:ext>
            </a:extLst>
          </p:cNvPr>
          <p:cNvSpPr txBox="1"/>
          <p:nvPr/>
        </p:nvSpPr>
        <p:spPr>
          <a:xfrm>
            <a:off x="117271" y="2305496"/>
            <a:ext cx="419383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44500" marR="0" lvl="1" indent="-1746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ZA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</a:rPr>
              <a:t>Family oriented</a:t>
            </a:r>
          </a:p>
          <a:p>
            <a:pPr marL="444500" marR="0" lvl="1" indent="-1746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ZA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</a:rPr>
              <a:t>Digital familiarity</a:t>
            </a:r>
          </a:p>
          <a:p>
            <a:pPr marL="444500" marR="0" lvl="1" indent="-1746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ZA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</a:rPr>
              <a:t>Trendy and attractive design</a:t>
            </a:r>
          </a:p>
          <a:p>
            <a:pPr marL="444500" marR="0" lvl="1" indent="-1746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</a:rPr>
              <a:t>Product comes first (before Brand)</a:t>
            </a:r>
            <a:r>
              <a:rPr kumimoji="0" lang="en-ZA" sz="15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</a:rPr>
              <a:t>  </a:t>
            </a:r>
          </a:p>
        </p:txBody>
      </p:sp>
      <p:pic>
        <p:nvPicPr>
          <p:cNvPr id="20" name="그림 19">
            <a:extLst>
              <a:ext uri="{FF2B5EF4-FFF2-40B4-BE49-F238E27FC236}">
                <a16:creationId xmlns:a16="http://schemas.microsoft.com/office/drawing/2014/main" id="{A1995DD9-4B97-486B-B245-3D742437298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6340" y="4626785"/>
            <a:ext cx="1262655" cy="729534"/>
          </a:xfrm>
          <a:prstGeom prst="rect">
            <a:avLst/>
          </a:prstGeom>
        </p:spPr>
      </p:pic>
      <p:grpSp>
        <p:nvGrpSpPr>
          <p:cNvPr id="2" name="그룹 1">
            <a:extLst>
              <a:ext uri="{FF2B5EF4-FFF2-40B4-BE49-F238E27FC236}">
                <a16:creationId xmlns:a16="http://schemas.microsoft.com/office/drawing/2014/main" id="{49BC25B1-CB1E-44A5-A74A-2E3F6CB7FACB}"/>
              </a:ext>
            </a:extLst>
          </p:cNvPr>
          <p:cNvGrpSpPr/>
          <p:nvPr/>
        </p:nvGrpSpPr>
        <p:grpSpPr>
          <a:xfrm>
            <a:off x="2923947" y="4632126"/>
            <a:ext cx="1677050" cy="746545"/>
            <a:chOff x="2449064" y="4729427"/>
            <a:chExt cx="1677050" cy="746545"/>
          </a:xfrm>
        </p:grpSpPr>
        <p:pic>
          <p:nvPicPr>
            <p:cNvPr id="22" name="그림 21">
              <a:extLst>
                <a:ext uri="{FF2B5EF4-FFF2-40B4-BE49-F238E27FC236}">
                  <a16:creationId xmlns:a16="http://schemas.microsoft.com/office/drawing/2014/main" id="{6BB45F03-C097-46A4-80F7-47D1C15DD2E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449064" y="4827322"/>
              <a:ext cx="1081726" cy="612223"/>
            </a:xfrm>
            <a:prstGeom prst="rect">
              <a:avLst/>
            </a:prstGeom>
          </p:spPr>
        </p:pic>
        <p:pic>
          <p:nvPicPr>
            <p:cNvPr id="23" name="Picture 4">
              <a:extLst>
                <a:ext uri="{FF2B5EF4-FFF2-40B4-BE49-F238E27FC236}">
                  <a16:creationId xmlns:a16="http://schemas.microsoft.com/office/drawing/2014/main" id="{25B3C2A7-D548-4C3B-9F11-65D074DDEBB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07942" y="4729427"/>
              <a:ext cx="1118172" cy="7465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4" name="Picture 17" descr="혼다 코리아, 콤팩트 SUV &amp;#39;뉴 HR-V&amp;#39; 국내 출시">
            <a:extLst>
              <a:ext uri="{FF2B5EF4-FFF2-40B4-BE49-F238E27FC236}">
                <a16:creationId xmlns:a16="http://schemas.microsoft.com/office/drawing/2014/main" id="{4DD60678-23CA-496D-9069-AEF8E155195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flipH="1">
            <a:off x="10076982" y="2169836"/>
            <a:ext cx="1684282" cy="1131314"/>
          </a:xfrm>
          <a:prstGeom prst="rect">
            <a:avLst/>
          </a:prstGeom>
          <a:ln w="19050" cap="rnd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그림 24">
            <a:extLst>
              <a:ext uri="{FF2B5EF4-FFF2-40B4-BE49-F238E27FC236}">
                <a16:creationId xmlns:a16="http://schemas.microsoft.com/office/drawing/2014/main" id="{376C4132-965E-421B-B46F-E57829FCA45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5219" y="4564544"/>
            <a:ext cx="388712" cy="388712"/>
          </a:xfrm>
          <a:prstGeom prst="rect">
            <a:avLst/>
          </a:prstGeom>
        </p:spPr>
      </p:pic>
      <p:pic>
        <p:nvPicPr>
          <p:cNvPr id="26" name="Picture 4" descr="기아">
            <a:extLst>
              <a:ext uri="{FF2B5EF4-FFF2-40B4-BE49-F238E27FC236}">
                <a16:creationId xmlns:a16="http://schemas.microsoft.com/office/drawing/2014/main" id="{E545BFCC-7E35-41D5-B140-7B6BADED32F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53847" y="4626785"/>
            <a:ext cx="403700" cy="216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그림 26">
            <a:extLst>
              <a:ext uri="{FF2B5EF4-FFF2-40B4-BE49-F238E27FC236}">
                <a16:creationId xmlns:a16="http://schemas.microsoft.com/office/drawing/2014/main" id="{CD51D94A-A320-4308-BDF5-98FB8B6026C5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6552" y="2145047"/>
            <a:ext cx="1779814" cy="113770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8" name="Espace réservé du texte 41">
            <a:extLst>
              <a:ext uri="{FF2B5EF4-FFF2-40B4-BE49-F238E27FC236}">
                <a16:creationId xmlns:a16="http://schemas.microsoft.com/office/drawing/2014/main" id="{29E425EE-F792-4AD1-8A35-A96CBAF34103}"/>
              </a:ext>
            </a:extLst>
          </p:cNvPr>
          <p:cNvSpPr txBox="1">
            <a:spLocks/>
          </p:cNvSpPr>
          <p:nvPr/>
        </p:nvSpPr>
        <p:spPr>
          <a:xfrm>
            <a:off x="6789661" y="4162502"/>
            <a:ext cx="3123768" cy="904826"/>
          </a:xfrm>
          <a:prstGeom prst="rect">
            <a:avLst/>
          </a:prstGeom>
          <a:noFill/>
          <a:ln>
            <a:noFill/>
          </a:ln>
        </p:spPr>
        <p:txBody>
          <a:bodyPr vert="horz" lIns="72000" tIns="0" rIns="72000" bIns="0" rtlCol="0" anchor="t"/>
          <a:lstStyle>
            <a:defPPr>
              <a:defRPr lang="fr-FR"/>
            </a:defPPr>
            <a:lvl1pPr marL="0" algn="l" defTabSz="914400" rtl="0" eaLnBrk="1" latinLnBrk="0" hangingPunct="1"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4625" marR="0" lvl="0" indent="-174625" algn="l" defTabSz="914400" rtl="0" eaLnBrk="1" fontAlgn="ctr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</a:rPr>
              <a:t>Safety</a:t>
            </a:r>
          </a:p>
          <a:p>
            <a:pPr marL="174625" marR="0" lvl="0" indent="-174625" algn="l" defTabSz="914400" rtl="0" eaLnBrk="1" fontAlgn="ctr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</a:rPr>
              <a:t>Exterior Design</a:t>
            </a:r>
          </a:p>
          <a:p>
            <a:pPr marL="174625" marR="0" lvl="0" indent="-174625" algn="l" defTabSz="914400" rtl="0" eaLnBrk="1" fontAlgn="ctr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</a:rPr>
              <a:t>Equipment</a:t>
            </a:r>
          </a:p>
          <a:p>
            <a:pPr marL="174625" marR="0" lvl="0" indent="-174625" algn="l" defTabSz="914400" rtl="0" eaLnBrk="1" fontAlgn="ctr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</a:rPr>
              <a:t>NVH</a:t>
            </a:r>
          </a:p>
          <a:p>
            <a:pPr marL="174625" marR="0" lvl="0" indent="-174625" algn="l" defTabSz="914400" rtl="0" eaLnBrk="1" fontAlgn="ctr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</a:rPr>
              <a:t>Fuel Economy</a:t>
            </a:r>
          </a:p>
          <a:p>
            <a:pPr marL="174625" marR="0" lvl="0" indent="-174625" algn="l" defTabSz="914400" rtl="0" eaLnBrk="1" fontAlgn="ctr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</a:rPr>
              <a:t>Roominess </a:t>
            </a:r>
          </a:p>
          <a:p>
            <a:pPr marL="174625" marR="0" lvl="0" indent="-174625" algn="l" defTabSz="914400" rtl="0" eaLnBrk="1" fontAlgn="ctr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uvelR" pitchFamily="2" charset="0"/>
            </a:endParaRPr>
          </a:p>
          <a:p>
            <a:pPr marL="174625" marR="0" lvl="0" indent="-174625" algn="l" defTabSz="914400" rtl="0" eaLnBrk="1" fontAlgn="ctr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uvelR" pitchFamily="2" charset="0"/>
            </a:endParaRPr>
          </a:p>
          <a:p>
            <a:pPr marL="174625" marR="0" lvl="0" indent="-174625" algn="l" defTabSz="914400" rtl="0" eaLnBrk="1" fontAlgn="ctr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uvelR" pitchFamily="2" charset="0"/>
            </a:endParaRPr>
          </a:p>
          <a:p>
            <a:pPr marL="0" marR="0" lvl="0" indent="0" algn="l" defTabSz="914400" rtl="0" eaLnBrk="1" fontAlgn="ctr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</a:rPr>
              <a:t>Source: U&amp;A 2022</a:t>
            </a:r>
          </a:p>
        </p:txBody>
      </p:sp>
      <p:sp>
        <p:nvSpPr>
          <p:cNvPr id="29" name="ZoneTexte 25">
            <a:extLst>
              <a:ext uri="{FF2B5EF4-FFF2-40B4-BE49-F238E27FC236}">
                <a16:creationId xmlns:a16="http://schemas.microsoft.com/office/drawing/2014/main" id="{3FBC0661-FE28-487B-B6B7-B29C2D9DBE5B}"/>
              </a:ext>
            </a:extLst>
          </p:cNvPr>
          <p:cNvSpPr txBox="1"/>
          <p:nvPr/>
        </p:nvSpPr>
        <p:spPr>
          <a:xfrm>
            <a:off x="2932461" y="5312101"/>
            <a:ext cx="1613326" cy="221018"/>
          </a:xfrm>
          <a:prstGeom prst="rect">
            <a:avLst/>
          </a:prstGeom>
          <a:noFill/>
        </p:spPr>
        <p:txBody>
          <a:bodyPr wrap="square" lIns="0" tIns="18000" rIns="0" bIns="18000">
            <a:spAutoFit/>
          </a:bodyPr>
          <a:lstStyle/>
          <a:p>
            <a:pPr marL="269875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200" b="1" dirty="0">
                <a:solidFill>
                  <a:srgbClr val="000000"/>
                </a:solidFill>
                <a:latin typeface="NouvelR" pitchFamily="2" charset="0"/>
              </a:rPr>
              <a:t>[</a:t>
            </a:r>
            <a:r>
              <a:rPr lang="en-ZA" sz="1200" b="1" dirty="0" err="1">
                <a:solidFill>
                  <a:srgbClr val="000000"/>
                </a:solidFill>
                <a:latin typeface="NouvelR" pitchFamily="2" charset="0"/>
              </a:rPr>
              <a:t>Santafe</a:t>
            </a:r>
            <a:r>
              <a:rPr lang="en-ZA" sz="1200" b="1" dirty="0">
                <a:solidFill>
                  <a:srgbClr val="000000"/>
                </a:solidFill>
                <a:latin typeface="NouvelR" pitchFamily="2" charset="0"/>
              </a:rPr>
              <a:t>]</a:t>
            </a:r>
            <a:r>
              <a:rPr kumimoji="0" lang="en-ZA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</a:rPr>
              <a:t> Q3 2023 </a:t>
            </a:r>
          </a:p>
        </p:txBody>
      </p:sp>
      <p:sp>
        <p:nvSpPr>
          <p:cNvPr id="30" name="ZoneTexte 25">
            <a:extLst>
              <a:ext uri="{FF2B5EF4-FFF2-40B4-BE49-F238E27FC236}">
                <a16:creationId xmlns:a16="http://schemas.microsoft.com/office/drawing/2014/main" id="{B46CE71F-7AAC-4985-9FD5-7CD20E946897}"/>
              </a:ext>
            </a:extLst>
          </p:cNvPr>
          <p:cNvSpPr txBox="1"/>
          <p:nvPr/>
        </p:nvSpPr>
        <p:spPr>
          <a:xfrm>
            <a:off x="899550" y="5313199"/>
            <a:ext cx="1377699" cy="221018"/>
          </a:xfrm>
          <a:prstGeom prst="rect">
            <a:avLst/>
          </a:prstGeom>
          <a:noFill/>
        </p:spPr>
        <p:txBody>
          <a:bodyPr wrap="square" lIns="0" tIns="18000" rIns="0" bIns="18000">
            <a:spAutoFit/>
          </a:bodyPr>
          <a:lstStyle/>
          <a:p>
            <a:pPr marL="269875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200" b="1" dirty="0">
                <a:solidFill>
                  <a:srgbClr val="000000"/>
                </a:solidFill>
                <a:latin typeface="NouvelR" pitchFamily="2" charset="0"/>
              </a:rPr>
              <a:t>[Sorento] </a:t>
            </a:r>
            <a:r>
              <a:rPr kumimoji="0" lang="en-ZA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</a:rPr>
              <a:t>2025</a:t>
            </a:r>
          </a:p>
        </p:txBody>
      </p:sp>
      <p:pic>
        <p:nvPicPr>
          <p:cNvPr id="31" name="그림 30" descr="잔디, 실외, 나무, 사람이(가) 표시된 사진&#10;&#10;자동 생성된 설명">
            <a:extLst>
              <a:ext uri="{FF2B5EF4-FFF2-40B4-BE49-F238E27FC236}">
                <a16:creationId xmlns:a16="http://schemas.microsoft.com/office/drawing/2014/main" id="{E2DC7101-AEC4-4EB1-9BF7-95FD9F7FB44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50510" y="901538"/>
            <a:ext cx="1755572" cy="1125939"/>
          </a:xfrm>
          <a:prstGeom prst="rect">
            <a:avLst/>
          </a:prstGeom>
          <a:ln w="28575" cap="rnd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2" name="그림 31">
            <a:extLst>
              <a:ext uri="{FF2B5EF4-FFF2-40B4-BE49-F238E27FC236}">
                <a16:creationId xmlns:a16="http://schemas.microsoft.com/office/drawing/2014/main" id="{82C9D5DD-6EF8-409A-9DD6-96A6C8485CE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54133" y="969600"/>
            <a:ext cx="1707131" cy="98546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3" name="Picture 2" descr="Global streaming services land in Korea as local OTTs head overseas">
            <a:extLst>
              <a:ext uri="{FF2B5EF4-FFF2-40B4-BE49-F238E27FC236}">
                <a16:creationId xmlns:a16="http://schemas.microsoft.com/office/drawing/2014/main" id="{DB9D6728-2205-4850-A9E7-DFC414D03B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69476" y="3973701"/>
            <a:ext cx="1623302" cy="1066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00977EEB-3E5C-42C5-9E9C-5CD1175A7F6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51" t="26938" b="9327"/>
          <a:stretch/>
        </p:blipFill>
        <p:spPr bwMode="auto">
          <a:xfrm>
            <a:off x="8967490" y="5185503"/>
            <a:ext cx="2725288" cy="114047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2808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44F0098-E5F3-4805-8FAF-989DFF74E350}"/>
              </a:ext>
            </a:extLst>
          </p:cNvPr>
          <p:cNvSpPr/>
          <p:nvPr/>
        </p:nvSpPr>
        <p:spPr>
          <a:xfrm>
            <a:off x="8483600" y="6606000"/>
            <a:ext cx="419100" cy="2519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pSp>
        <p:nvGrpSpPr>
          <p:cNvPr id="140" name="그룹 139">
            <a:extLst>
              <a:ext uri="{FF2B5EF4-FFF2-40B4-BE49-F238E27FC236}">
                <a16:creationId xmlns:a16="http://schemas.microsoft.com/office/drawing/2014/main" id="{B0925E4C-77D9-4C5D-B0B9-C9DB419A25D8}"/>
              </a:ext>
            </a:extLst>
          </p:cNvPr>
          <p:cNvGrpSpPr/>
          <p:nvPr/>
        </p:nvGrpSpPr>
        <p:grpSpPr>
          <a:xfrm>
            <a:off x="280842" y="970016"/>
            <a:ext cx="11224037" cy="278301"/>
            <a:chOff x="280842" y="1048672"/>
            <a:chExt cx="11224037" cy="278301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DF2210A-4438-4A15-93DF-B91C64D2FDF7}"/>
                </a:ext>
              </a:extLst>
            </p:cNvPr>
            <p:cNvSpPr txBox="1"/>
            <p:nvPr/>
          </p:nvSpPr>
          <p:spPr>
            <a:xfrm>
              <a:off x="9737137" y="1049323"/>
              <a:ext cx="1767742" cy="276999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ko-KR"/>
              </a:defPPr>
              <a:lvl1pPr algn="ctr">
                <a:defRPr sz="1600" b="1"/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1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enault Group" panose="020B0604020202020204"/>
                  <a:ea typeface="굴림" panose="020B0600000101010101" pitchFamily="50" charset="-127"/>
                  <a:cs typeface="+mn-cs"/>
                </a:rPr>
                <a:t>Remarks</a:t>
              </a:r>
              <a:endParaRPr kumimoji="0" lang="ko-KR" altLang="en-US" sz="1400" b="1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50BC608-5855-4EC7-8868-6C0FF6DCF7CA}"/>
                </a:ext>
              </a:extLst>
            </p:cNvPr>
            <p:cNvSpPr txBox="1"/>
            <p:nvPr/>
          </p:nvSpPr>
          <p:spPr>
            <a:xfrm>
              <a:off x="3474714" y="1080100"/>
              <a:ext cx="1413656" cy="215444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enault Group" panose="020B0604020202020204"/>
                  <a:ea typeface="굴림" panose="020B0600000101010101" pitchFamily="50" charset="-127"/>
                  <a:cs typeface="+mn-cs"/>
                </a:rPr>
                <a:t>Below Average</a:t>
              </a:r>
              <a:endParaRPr kumimoji="0" lang="ko-KR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C33D644-FF55-4E58-B65E-1A5C6FF60BA7}"/>
                </a:ext>
              </a:extLst>
            </p:cNvPr>
            <p:cNvSpPr txBox="1"/>
            <p:nvPr/>
          </p:nvSpPr>
          <p:spPr>
            <a:xfrm>
              <a:off x="7861692" y="1080100"/>
              <a:ext cx="1305897" cy="215444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enault Group" panose="020B0604020202020204"/>
                  <a:ea typeface="굴림" panose="020B0600000101010101" pitchFamily="50" charset="-127"/>
                  <a:cs typeface="+mn-cs"/>
                </a:rPr>
                <a:t>Best in Class</a:t>
              </a:r>
              <a:endParaRPr kumimoji="0" lang="ko-KR" altLang="ko-KR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06529B5-2B9A-4772-86CD-72E1A4FE44A2}"/>
                </a:ext>
              </a:extLst>
            </p:cNvPr>
            <p:cNvSpPr txBox="1"/>
            <p:nvPr/>
          </p:nvSpPr>
          <p:spPr>
            <a:xfrm>
              <a:off x="5043104" y="1080100"/>
              <a:ext cx="1370104" cy="215444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enault Group" panose="020B0604020202020204"/>
                  <a:ea typeface="굴림" panose="020B0600000101010101" pitchFamily="50" charset="-127"/>
                  <a:cs typeface="+mn-cs"/>
                </a:rPr>
                <a:t>Average</a:t>
              </a:r>
              <a:endParaRPr kumimoji="0" lang="ko-KR" altLang="ko-KR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EA1F24D7-7A32-42EB-BBBB-03E5A7A8C55D}"/>
                </a:ext>
              </a:extLst>
            </p:cNvPr>
            <p:cNvSpPr txBox="1"/>
            <p:nvPr/>
          </p:nvSpPr>
          <p:spPr>
            <a:xfrm>
              <a:off x="6225859" y="1080100"/>
              <a:ext cx="1688864" cy="215444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t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enault Group" panose="020B0604020202020204"/>
                  <a:ea typeface="굴림" panose="020B0600000101010101" pitchFamily="50" charset="-127"/>
                  <a:cs typeface="+mn-cs"/>
                </a:rPr>
                <a:t>Above Average</a:t>
              </a:r>
              <a:endParaRPr kumimoji="0" lang="ko-KR" altLang="ko-KR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endParaRPr>
            </a:p>
          </p:txBody>
        </p:sp>
        <p:grpSp>
          <p:nvGrpSpPr>
            <p:cNvPr id="22" name="Group 7">
              <a:extLst>
                <a:ext uri="{FF2B5EF4-FFF2-40B4-BE49-F238E27FC236}">
                  <a16:creationId xmlns:a16="http://schemas.microsoft.com/office/drawing/2014/main" id="{C6804DBA-4371-4EE8-B464-38B3DA1BDE90}"/>
                </a:ext>
              </a:extLst>
            </p:cNvPr>
            <p:cNvGrpSpPr/>
            <p:nvPr/>
          </p:nvGrpSpPr>
          <p:grpSpPr>
            <a:xfrm>
              <a:off x="280842" y="1048672"/>
              <a:ext cx="3116266" cy="278301"/>
              <a:chOff x="153711" y="888826"/>
              <a:chExt cx="3116266" cy="278301"/>
            </a:xfrm>
          </p:grpSpPr>
          <p:pic>
            <p:nvPicPr>
              <p:cNvPr id="23" name="Picture 2" descr="기아자동차가 사명 변경과 함께 새로운 로고를 공개했다">
                <a:extLst>
                  <a:ext uri="{FF2B5EF4-FFF2-40B4-BE49-F238E27FC236}">
                    <a16:creationId xmlns:a16="http://schemas.microsoft.com/office/drawing/2014/main" id="{05049E5E-7037-4D23-A737-5EE7EAAD219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1635" t="25184" r="1102" b="29277"/>
              <a:stretch/>
            </p:blipFill>
            <p:spPr bwMode="auto">
              <a:xfrm>
                <a:off x="1689670" y="959147"/>
                <a:ext cx="461002" cy="1372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4" name="Picture 6" descr="Logo History | Tom Gill Chevy">
                <a:extLst>
                  <a:ext uri="{FF2B5EF4-FFF2-40B4-BE49-F238E27FC236}">
                    <a16:creationId xmlns:a16="http://schemas.microsoft.com/office/drawing/2014/main" id="{98DB5D96-A352-4278-9E43-D2B5BCC872E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2666465" y="943114"/>
                <a:ext cx="517751" cy="17208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5" name="Picture 4">
                <a:extLst>
                  <a:ext uri="{FF2B5EF4-FFF2-40B4-BE49-F238E27FC236}">
                    <a16:creationId xmlns:a16="http://schemas.microsoft.com/office/drawing/2014/main" id="{32EF3169-E6B6-47AF-B486-F1573CB13E9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217786" y="930412"/>
                <a:ext cx="399327" cy="215637"/>
              </a:xfrm>
              <a:prstGeom prst="rect">
                <a:avLst/>
              </a:prstGeom>
            </p:spPr>
          </p:pic>
          <p:pic>
            <p:nvPicPr>
              <p:cNvPr id="26" name="Picture 5">
                <a:extLst>
                  <a:ext uri="{FF2B5EF4-FFF2-40B4-BE49-F238E27FC236}">
                    <a16:creationId xmlns:a16="http://schemas.microsoft.com/office/drawing/2014/main" id="{315C5B6A-4431-48D7-A8DA-82773604A09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8268" t="15686" r="6980" b="20518"/>
              <a:stretch/>
            </p:blipFill>
            <p:spPr>
              <a:xfrm>
                <a:off x="2207806" y="889064"/>
                <a:ext cx="345513" cy="278063"/>
              </a:xfrm>
              <a:prstGeom prst="rect">
                <a:avLst/>
              </a:prstGeom>
            </p:spPr>
          </p:pic>
          <p:sp>
            <p:nvSpPr>
              <p:cNvPr id="27" name="직사각형 26">
                <a:extLst>
                  <a:ext uri="{FF2B5EF4-FFF2-40B4-BE49-F238E27FC236}">
                    <a16:creationId xmlns:a16="http://schemas.microsoft.com/office/drawing/2014/main" id="{945789EC-B31B-4CA8-B933-0D490DD56B25}"/>
                  </a:ext>
                </a:extLst>
              </p:cNvPr>
              <p:cNvSpPr/>
              <p:nvPr/>
            </p:nvSpPr>
            <p:spPr>
              <a:xfrm>
                <a:off x="153711" y="888826"/>
                <a:ext cx="3116266" cy="278063"/>
              </a:xfrm>
              <a:prstGeom prst="rect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ko-KR" sz="1400" b="1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enault Group" panose="020B0604020202020204"/>
                    <a:ea typeface="굴림" panose="020B0600000101010101" pitchFamily="50" charset="-127"/>
                    <a:cs typeface="+mn-cs"/>
                  </a:rPr>
                  <a:t>[MARKET]</a:t>
                </a:r>
                <a:endParaRPr kumimoji="0" lang="ko-KR" altLang="en-US" sz="14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enault Group" panose="020B0604020202020204"/>
                  <a:ea typeface="굴림" panose="020B0600000101010101" pitchFamily="50" charset="-127"/>
                  <a:cs typeface="+mn-cs"/>
                </a:endParaRPr>
              </a:p>
            </p:txBody>
          </p:sp>
        </p:grpSp>
      </p:grpSp>
      <p:sp>
        <p:nvSpPr>
          <p:cNvPr id="28" name="타원 27">
            <a:extLst>
              <a:ext uri="{FF2B5EF4-FFF2-40B4-BE49-F238E27FC236}">
                <a16:creationId xmlns:a16="http://schemas.microsoft.com/office/drawing/2014/main" id="{F9FFEC1C-3C7A-4651-952B-1CEB1FD17A58}"/>
              </a:ext>
            </a:extLst>
          </p:cNvPr>
          <p:cNvSpPr/>
          <p:nvPr/>
        </p:nvSpPr>
        <p:spPr>
          <a:xfrm>
            <a:off x="3034957" y="3118902"/>
            <a:ext cx="180331" cy="180331"/>
          </a:xfrm>
          <a:prstGeom prst="ellipse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1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rPr>
              <a:t>R</a:t>
            </a:r>
            <a:endParaRPr kumimoji="0" lang="ko-KR" altLang="en-US" sz="11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29" name="타원 28">
            <a:extLst>
              <a:ext uri="{FF2B5EF4-FFF2-40B4-BE49-F238E27FC236}">
                <a16:creationId xmlns:a16="http://schemas.microsoft.com/office/drawing/2014/main" id="{9E1AFB40-DEB3-4D9B-AE34-BEC403D212A0}"/>
              </a:ext>
            </a:extLst>
          </p:cNvPr>
          <p:cNvSpPr/>
          <p:nvPr/>
        </p:nvSpPr>
        <p:spPr>
          <a:xfrm>
            <a:off x="2453309" y="4228665"/>
            <a:ext cx="180331" cy="180331"/>
          </a:xfrm>
          <a:prstGeom prst="ellipse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1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rPr>
              <a:t>R</a:t>
            </a:r>
            <a:endParaRPr kumimoji="0" lang="ko-KR" altLang="en-US" sz="11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30" name="Picture 2">
            <a:extLst>
              <a:ext uri="{FF2B5EF4-FFF2-40B4-BE49-F238E27FC236}">
                <a16:creationId xmlns:a16="http://schemas.microsoft.com/office/drawing/2014/main" id="{A9C98810-83AB-4CB2-A870-5124BDA91A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95762" y="3291414"/>
            <a:ext cx="1613674" cy="1073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D396FE56-DC3B-4056-A000-7A3D88E3ED4E}"/>
              </a:ext>
            </a:extLst>
          </p:cNvPr>
          <p:cNvSpPr txBox="1"/>
          <p:nvPr/>
        </p:nvSpPr>
        <p:spPr>
          <a:xfrm>
            <a:off x="5639295" y="2616582"/>
            <a:ext cx="6297105" cy="349702"/>
          </a:xfrm>
          <a:prstGeom prst="rect">
            <a:avLst/>
          </a:prstGeom>
          <a:solidFill>
            <a:srgbClr val="FEFAC9">
              <a:lumMod val="75000"/>
            </a:srgbClr>
          </a:solidFill>
        </p:spPr>
        <p:txBody>
          <a:bodyPr wrap="square" lIns="144000" tIns="36000" rIns="36000" bIns="3600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rPr>
              <a:t>Format, Score, Remark, color update, referring page 9</a:t>
            </a: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/>
              <a:ea typeface="굴림" panose="020B0600000101010101" pitchFamily="50" charset="-127"/>
              <a:cs typeface="+mn-cs"/>
            </a:endParaRPr>
          </a:p>
        </p:txBody>
      </p:sp>
      <p:graphicFrame>
        <p:nvGraphicFramePr>
          <p:cNvPr id="34" name="표 10">
            <a:extLst>
              <a:ext uri="{FF2B5EF4-FFF2-40B4-BE49-F238E27FC236}">
                <a16:creationId xmlns:a16="http://schemas.microsoft.com/office/drawing/2014/main" id="{09F95715-1808-4A03-B508-0A9C0C1991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6186260"/>
              </p:ext>
            </p:extLst>
          </p:nvPr>
        </p:nvGraphicFramePr>
        <p:xfrm>
          <a:off x="243872" y="1394417"/>
          <a:ext cx="11879302" cy="4562590"/>
        </p:xfrm>
        <a:graphic>
          <a:graphicData uri="http://schemas.openxmlformats.org/drawingml/2006/table">
            <a:tbl>
              <a:tblPr firstRow="1" bandRow="1"/>
              <a:tblGrid>
                <a:gridCol w="465865">
                  <a:extLst>
                    <a:ext uri="{9D8B030D-6E8A-4147-A177-3AD203B41FA5}">
                      <a16:colId xmlns:a16="http://schemas.microsoft.com/office/drawing/2014/main" val="1779672579"/>
                    </a:ext>
                  </a:extLst>
                </a:gridCol>
                <a:gridCol w="2600325">
                  <a:extLst>
                    <a:ext uri="{9D8B030D-6E8A-4147-A177-3AD203B41FA5}">
                      <a16:colId xmlns:a16="http://schemas.microsoft.com/office/drawing/2014/main" val="764389079"/>
                    </a:ext>
                  </a:extLst>
                </a:gridCol>
                <a:gridCol w="1495789">
                  <a:extLst>
                    <a:ext uri="{9D8B030D-6E8A-4147-A177-3AD203B41FA5}">
                      <a16:colId xmlns:a16="http://schemas.microsoft.com/office/drawing/2014/main" val="576845775"/>
                    </a:ext>
                  </a:extLst>
                </a:gridCol>
                <a:gridCol w="1495789">
                  <a:extLst>
                    <a:ext uri="{9D8B030D-6E8A-4147-A177-3AD203B41FA5}">
                      <a16:colId xmlns:a16="http://schemas.microsoft.com/office/drawing/2014/main" val="556615435"/>
                    </a:ext>
                  </a:extLst>
                </a:gridCol>
                <a:gridCol w="1424526">
                  <a:extLst>
                    <a:ext uri="{9D8B030D-6E8A-4147-A177-3AD203B41FA5}">
                      <a16:colId xmlns:a16="http://schemas.microsoft.com/office/drawing/2014/main" val="2924354052"/>
                    </a:ext>
                  </a:extLst>
                </a:gridCol>
                <a:gridCol w="1457591">
                  <a:extLst>
                    <a:ext uri="{9D8B030D-6E8A-4147-A177-3AD203B41FA5}">
                      <a16:colId xmlns:a16="http://schemas.microsoft.com/office/drawing/2014/main" val="1788669146"/>
                    </a:ext>
                  </a:extLst>
                </a:gridCol>
                <a:gridCol w="2939417">
                  <a:extLst>
                    <a:ext uri="{9D8B030D-6E8A-4147-A177-3AD203B41FA5}">
                      <a16:colId xmlns:a16="http://schemas.microsoft.com/office/drawing/2014/main" val="992488416"/>
                    </a:ext>
                  </a:extLst>
                </a:gridCol>
              </a:tblGrid>
              <a:tr h="40139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9pPr>
                    </a:lstStyle>
                    <a:p>
                      <a:pPr latinLnBrk="1"/>
                      <a:endParaRPr lang="ko-KR" altLang="en-US" sz="16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92A7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D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9pPr>
                    </a:lstStyle>
                    <a:p>
                      <a:pPr latinLnBrk="1"/>
                      <a:r>
                        <a:rPr lang="en-US" altLang="ko-KR" sz="1600" b="1" dirty="0">
                          <a:solidFill>
                            <a:schemeClr val="tx1"/>
                          </a:solidFill>
                          <a:latin typeface="Renault Group" panose="020B0604020202020204"/>
                        </a:rPr>
                        <a:t>Design and proportion </a:t>
                      </a:r>
                      <a:r>
                        <a:rPr lang="ko-KR" altLang="en-US" sz="1600" b="1" dirty="0">
                          <a:solidFill>
                            <a:schemeClr val="tx1"/>
                          </a:solidFill>
                          <a:latin typeface="Renault Group" panose="020B0604020202020204"/>
                        </a:rPr>
                        <a:t>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D092A7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EED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D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9pPr>
                    </a:lstStyle>
                    <a:p>
                      <a:pPr algn="l" latinLnBrk="1"/>
                      <a:endParaRPr lang="ko-KR" altLang="en-US" sz="1400"/>
                    </a:p>
                  </a:txBody>
                  <a:tcPr anchor="ctr">
                    <a:lnL w="6350" cap="flat" cmpd="sng" algn="ctr">
                      <a:solidFill>
                        <a:srgbClr val="FEED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EED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D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9pPr>
                    </a:lstStyle>
                    <a:p>
                      <a:pPr latinLnBrk="1"/>
                      <a:endParaRPr lang="ko-KR" altLang="en-US" sz="16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EED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EED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D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9pPr>
                    </a:lstStyle>
                    <a:p>
                      <a:pPr algn="l" latinLnBrk="1"/>
                      <a:endParaRPr lang="ko-KR" altLang="en-US" sz="1400" b="0">
                        <a:solidFill>
                          <a:schemeClr val="tx1"/>
                        </a:solidFill>
                        <a:latin typeface="NouvelR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EED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EED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D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9pPr>
                    </a:lstStyle>
                    <a:p>
                      <a:pPr algn="l" latinLnBrk="1"/>
                      <a:endParaRPr lang="ko-KR" altLang="en-US" sz="1400" b="0" dirty="0">
                        <a:solidFill>
                          <a:schemeClr val="tx1"/>
                        </a:solidFill>
                        <a:latin typeface="NouvelR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EED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D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NouvelR"/>
                        </a:defRPr>
                      </a:lvl9pPr>
                    </a:lstStyle>
                    <a:p>
                      <a:pPr marL="0" algn="l" defTabSz="914400" rtl="0" eaLnBrk="1" latinLnBrk="1" hangingPunct="1"/>
                      <a:r>
                        <a:rPr lang="en-US" altLang="ko-KR" sz="1200" b="0" i="1" kern="1200" dirty="0">
                          <a:solidFill>
                            <a:schemeClr val="tx1"/>
                          </a:solidFill>
                          <a:latin typeface="Renault Group" panose="020B0604020202020204"/>
                          <a:ea typeface="+mn-ea"/>
                          <a:cs typeface="+mn-cs"/>
                        </a:rPr>
                        <a:t>Digital clinic </a:t>
                      </a:r>
                    </a:p>
                    <a:p>
                      <a:pPr marL="171450" indent="-171450" algn="l" defTabSz="914400" rtl="0" eaLnBrk="1" latinLnBrk="1" hangingPunct="1">
                        <a:buFontTx/>
                        <a:buChar char="-"/>
                      </a:pPr>
                      <a:r>
                        <a:rPr lang="en-US" altLang="ko-KR" sz="1200" b="0" i="1" kern="1200" dirty="0">
                          <a:solidFill>
                            <a:schemeClr val="tx1"/>
                          </a:solidFill>
                          <a:latin typeface="Renault Group" panose="020B0604020202020204"/>
                          <a:ea typeface="+mn-ea"/>
                          <a:cs typeface="+mn-cs"/>
                        </a:rPr>
                        <a:t>Exterior : </a:t>
                      </a:r>
                    </a:p>
                    <a:p>
                      <a:pPr marL="171450" indent="-171450" algn="l" defTabSz="914400" rtl="0" eaLnBrk="1" latinLnBrk="1" hangingPunct="1">
                        <a:buFontTx/>
                        <a:buChar char="-"/>
                      </a:pPr>
                      <a:r>
                        <a:rPr lang="en-US" altLang="ko-KR" sz="1200" b="0" i="1" kern="1200" dirty="0">
                          <a:solidFill>
                            <a:schemeClr val="tx1"/>
                          </a:solidFill>
                          <a:latin typeface="Renault Group" panose="020B0604020202020204"/>
                          <a:ea typeface="+mn-ea"/>
                          <a:cs typeface="+mn-cs"/>
                        </a:rPr>
                        <a:t>- Interior : XXX)</a:t>
                      </a:r>
                      <a:endParaRPr lang="ko-KR" altLang="en-US" sz="1200" b="0" i="1" kern="1200" dirty="0">
                        <a:solidFill>
                          <a:schemeClr val="tx1"/>
                        </a:solidFill>
                        <a:latin typeface="Renault Group" panose="020B0604020202020204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lnL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4749771"/>
                  </a:ext>
                </a:extLst>
              </a:tr>
              <a:tr h="40139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latinLnBrk="1"/>
                      <a:endParaRPr lang="ko-KR" altLang="en-US" sz="16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092A7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D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latinLnBrk="1"/>
                      <a:r>
                        <a:rPr lang="en-US" altLang="ko-KR" sz="1600" b="1" dirty="0">
                          <a:solidFill>
                            <a:schemeClr val="tx1"/>
                          </a:solidFill>
                          <a:latin typeface="Renault Group" panose="020B0604020202020204"/>
                        </a:rPr>
                        <a:t>Digital life</a:t>
                      </a:r>
                      <a:endParaRPr lang="ko-KR" altLang="en-US" sz="1600" b="1" dirty="0">
                        <a:solidFill>
                          <a:schemeClr val="tx1"/>
                        </a:solidFill>
                        <a:latin typeface="Renault Group" panose="020B0604020202020204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D092A7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EED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D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algn="l" latinLnBrk="1"/>
                      <a:endParaRPr lang="ko-KR" altLang="en-US" sz="1400"/>
                    </a:p>
                  </a:txBody>
                  <a:tcPr anchor="ctr">
                    <a:lnL w="6350" cap="flat" cmpd="sng" algn="ctr">
                      <a:solidFill>
                        <a:srgbClr val="FEED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EED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D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latinLnBrk="1"/>
                      <a:endParaRPr lang="ko-KR" altLang="en-US" sz="16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EED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EED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D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algn="l" latinLnBrk="1"/>
                      <a:endParaRPr lang="ko-KR" altLang="en-US" sz="1400" b="0">
                        <a:solidFill>
                          <a:schemeClr val="tx1"/>
                        </a:solidFill>
                        <a:latin typeface="NouvelR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EED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EED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D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algn="l" latinLnBrk="1"/>
                      <a:endParaRPr lang="ko-KR" altLang="en-US" sz="1400" b="0">
                        <a:solidFill>
                          <a:schemeClr val="tx1"/>
                        </a:solidFill>
                        <a:latin typeface="NouvelR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EED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D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i="1" dirty="0">
                          <a:solidFill>
                            <a:schemeClr val="tx1"/>
                          </a:solidFill>
                          <a:latin typeface="Renault Group" panose="020B0604020202020204"/>
                        </a:rPr>
                        <a:t>Concrete roadmap  &amp; action plan to be set up </a:t>
                      </a:r>
                      <a:endParaRPr lang="ko-KR" altLang="en-US" sz="1200" b="0" i="1" dirty="0">
                        <a:solidFill>
                          <a:schemeClr val="tx1"/>
                        </a:solidFill>
                        <a:latin typeface="Renault Group" panose="020B0604020202020204"/>
                      </a:endParaRPr>
                    </a:p>
                  </a:txBody>
                  <a:tcPr marT="0" marB="0" anchor="ctr">
                    <a:lnL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52327"/>
                  </a:ext>
                </a:extLst>
              </a:tr>
              <a:tr h="40139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latinLnBrk="1"/>
                      <a:endParaRPr lang="ko-KR" altLang="en-US" sz="16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EED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D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latinLnBrk="1"/>
                      <a:r>
                        <a:rPr lang="en-US" altLang="ko-KR" sz="1600" b="1">
                          <a:solidFill>
                            <a:schemeClr val="tx1"/>
                          </a:solidFill>
                          <a:latin typeface="Renault Group" panose="020B0604020202020204"/>
                        </a:rPr>
                        <a:t>Driving performance</a:t>
                      </a:r>
                      <a:endParaRPr lang="ko-KR" altLang="en-US" sz="1600" b="1">
                        <a:solidFill>
                          <a:schemeClr val="tx1"/>
                        </a:solidFill>
                        <a:latin typeface="Renault Group" panose="020B0604020202020204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EED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EED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D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algn="l" latinLnBrk="1"/>
                      <a:endParaRPr lang="ko-KR" altLang="en-US" sz="1400"/>
                    </a:p>
                  </a:txBody>
                  <a:tcPr anchor="ctr">
                    <a:lnL w="6350" cap="flat" cmpd="sng" algn="ctr">
                      <a:solidFill>
                        <a:srgbClr val="FEED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EED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D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latinLnBrk="1"/>
                      <a:endParaRPr lang="ko-KR" altLang="en-US" sz="16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EED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EED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D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algn="l" latinLnBrk="1"/>
                      <a:endParaRPr lang="ko-KR" altLang="en-US" sz="1400" b="0">
                        <a:solidFill>
                          <a:schemeClr val="tx1"/>
                        </a:solidFill>
                        <a:latin typeface="NouvelR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EED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EED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D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algn="l" latinLnBrk="1"/>
                      <a:endParaRPr lang="ko-KR" altLang="en-US" sz="1400" b="0">
                        <a:solidFill>
                          <a:schemeClr val="tx1"/>
                        </a:solidFill>
                        <a:latin typeface="NouvelR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EED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D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latinLnBrk="1"/>
                      <a:endParaRPr lang="ko-KR" altLang="en-US" sz="1200" b="0" i="1" dirty="0">
                        <a:solidFill>
                          <a:schemeClr val="tx1"/>
                        </a:solidFill>
                        <a:latin typeface="Renault Group" panose="020B0604020202020204"/>
                      </a:endParaRPr>
                    </a:p>
                  </a:txBody>
                  <a:tcPr marT="0" marB="0" anchor="ctr">
                    <a:lnL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8100625"/>
                  </a:ext>
                </a:extLst>
              </a:tr>
              <a:tr h="40139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latinLnBrk="1"/>
                      <a:endParaRPr lang="ko-KR" altLang="en-US" sz="16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EED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D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latinLnBrk="1"/>
                      <a:r>
                        <a:rPr lang="en-US" altLang="ko-KR" sz="1600" b="1" dirty="0">
                          <a:solidFill>
                            <a:schemeClr val="tx1"/>
                          </a:solidFill>
                          <a:latin typeface="Renault Group" panose="020B0604020202020204"/>
                        </a:rPr>
                        <a:t>All Road</a:t>
                      </a:r>
                      <a:endParaRPr lang="ko-KR" altLang="en-US" sz="1600" b="1" dirty="0">
                        <a:solidFill>
                          <a:schemeClr val="tx1"/>
                        </a:solidFill>
                        <a:latin typeface="Renault Group" panose="020B0604020202020204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EED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EED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D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algn="l" latinLnBrk="1"/>
                      <a:endParaRPr lang="ko-KR" altLang="en-US" sz="1400"/>
                    </a:p>
                  </a:txBody>
                  <a:tcPr anchor="ctr">
                    <a:lnL w="6350" cap="flat" cmpd="sng" algn="ctr">
                      <a:solidFill>
                        <a:srgbClr val="FEED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EED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D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latinLnBrk="1"/>
                      <a:endParaRPr lang="ko-KR" altLang="en-US" sz="16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EED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EED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D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algn="l" latinLnBrk="1"/>
                      <a:endParaRPr lang="ko-KR" altLang="en-US" sz="1400" b="0">
                        <a:solidFill>
                          <a:schemeClr val="tx1"/>
                        </a:solidFill>
                        <a:latin typeface="NouvelR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EED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EED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D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algn="l" latinLnBrk="1"/>
                      <a:endParaRPr lang="ko-KR" altLang="en-US" sz="1400" b="0">
                        <a:solidFill>
                          <a:schemeClr val="tx1"/>
                        </a:solidFill>
                        <a:latin typeface="NouvelR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FEEDE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D9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i="1" dirty="0">
                          <a:solidFill>
                            <a:schemeClr val="tx1"/>
                          </a:solidFill>
                          <a:latin typeface="Renault Group" panose="020B0604020202020204"/>
                        </a:rPr>
                        <a:t>XXX</a:t>
                      </a:r>
                      <a:endParaRPr lang="ko-KR" altLang="en-US" sz="1200" b="0" i="1" dirty="0">
                        <a:solidFill>
                          <a:schemeClr val="tx1"/>
                        </a:solidFill>
                        <a:latin typeface="Renault Group" panose="020B0604020202020204"/>
                      </a:endParaRPr>
                    </a:p>
                  </a:txBody>
                  <a:tcPr marT="0" marB="0" anchor="ctr">
                    <a:lnL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696065"/>
                  </a:ext>
                </a:extLst>
              </a:tr>
              <a:tr h="40139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latinLnBrk="1"/>
                      <a:endParaRPr lang="ko-KR" altLang="en-US" sz="16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B592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B592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600" b="1" dirty="0">
                          <a:solidFill>
                            <a:schemeClr val="tx1"/>
                          </a:solidFill>
                          <a:latin typeface="Renault Group" panose="020B0604020202020204"/>
                        </a:rPr>
                        <a:t>Driving delegation</a:t>
                      </a:r>
                      <a:endParaRPr lang="ko-KR" altLang="en-US" sz="1600" b="1" dirty="0">
                        <a:solidFill>
                          <a:schemeClr val="tx1"/>
                        </a:solidFill>
                        <a:latin typeface="Renault Group" panose="020B0604020202020204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A5B592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B592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B592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algn="l" latinLnBrk="1"/>
                      <a:endParaRPr lang="ko-KR" altLang="en-US" sz="1400" dirty="0"/>
                    </a:p>
                  </a:txBody>
                  <a:tcPr anchor="ctr">
                    <a:lnL w="6350" cap="flat" cmpd="sng" algn="ctr">
                      <a:solidFill>
                        <a:srgbClr val="A5B592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B592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B592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latinLnBrk="1"/>
                      <a:endParaRPr lang="ko-KR" alt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A5B592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B592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B592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0">
                        <a:solidFill>
                          <a:schemeClr val="tx1"/>
                        </a:solidFill>
                        <a:latin typeface="NouvelR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A5B592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B592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B592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400" b="0">
                        <a:solidFill>
                          <a:schemeClr val="tx1"/>
                        </a:solidFill>
                        <a:latin typeface="NouvelR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A5B592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B592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i="1" dirty="0">
                        <a:solidFill>
                          <a:schemeClr val="tx1"/>
                        </a:solidFill>
                        <a:latin typeface="Renault Group" panose="020B0604020202020204"/>
                      </a:endParaRPr>
                    </a:p>
                  </a:txBody>
                  <a:tcPr marT="0" marB="0" anchor="ctr">
                    <a:lnL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B592">
                        <a:lumMod val="40000"/>
                        <a:lumOff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1658720"/>
                  </a:ext>
                </a:extLst>
              </a:tr>
              <a:tr h="40139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latinLnBrk="1"/>
                      <a:endParaRPr lang="ko-KR" altLang="en-US" sz="16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B592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B592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latinLnBrk="1"/>
                      <a:r>
                        <a:rPr lang="en-US" altLang="ko-KR" sz="1600" b="1">
                          <a:solidFill>
                            <a:schemeClr val="tx1"/>
                          </a:solidFill>
                          <a:latin typeface="Renault Group" panose="020B0604020202020204"/>
                        </a:rPr>
                        <a:t>Practical life </a:t>
                      </a:r>
                      <a:endParaRPr lang="ko-KR" altLang="en-US" sz="1600" b="1">
                        <a:solidFill>
                          <a:schemeClr val="tx1"/>
                        </a:solidFill>
                        <a:latin typeface="Renault Group" panose="020B0604020202020204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A5B592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B592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B592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algn="l" latinLnBrk="1"/>
                      <a:endParaRPr lang="ko-KR" altLang="en-US" sz="1400"/>
                    </a:p>
                  </a:txBody>
                  <a:tcPr anchor="ctr">
                    <a:lnL w="6350" cap="flat" cmpd="sng" algn="ctr">
                      <a:solidFill>
                        <a:srgbClr val="A5B592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B592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B592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latinLnBrk="1"/>
                      <a:endParaRPr lang="ko-KR" altLang="en-US" sz="16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A5B592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B592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B592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algn="l" latinLnBrk="1"/>
                      <a:endParaRPr lang="ko-KR" altLang="en-US" sz="1400" b="0">
                        <a:solidFill>
                          <a:schemeClr val="tx1"/>
                        </a:solidFill>
                        <a:latin typeface="NouvelR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A5B592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B592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B592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algn="l" latinLnBrk="1"/>
                      <a:endParaRPr lang="ko-KR" altLang="en-US" sz="1400" b="0">
                        <a:solidFill>
                          <a:schemeClr val="tx1"/>
                        </a:solidFill>
                        <a:latin typeface="NouvelR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A5B592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B592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latinLnBrk="1"/>
                      <a:endParaRPr lang="ko-KR" altLang="en-US" sz="1200" b="0" i="1" dirty="0">
                        <a:solidFill>
                          <a:schemeClr val="tx1"/>
                        </a:solidFill>
                        <a:latin typeface="Renault Group" panose="020B0604020202020204"/>
                      </a:endParaRPr>
                    </a:p>
                  </a:txBody>
                  <a:tcPr marT="0" marB="0" anchor="ctr">
                    <a:lnL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B592">
                        <a:lumMod val="40000"/>
                        <a:lumOff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4947930"/>
                  </a:ext>
                </a:extLst>
              </a:tr>
              <a:tr h="40139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latinLnBrk="1"/>
                      <a:endParaRPr lang="ko-KR" altLang="en-US" sz="16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B592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B592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latinLnBrk="1"/>
                      <a:r>
                        <a:rPr lang="en-US" altLang="ko-KR" sz="1600" b="1" dirty="0">
                          <a:solidFill>
                            <a:schemeClr val="tx1"/>
                          </a:solidFill>
                          <a:latin typeface="Renault Group" panose="020B0604020202020204"/>
                        </a:rPr>
                        <a:t>Comfort</a:t>
                      </a:r>
                      <a:endParaRPr lang="ko-KR" altLang="en-US" sz="1600" b="1" dirty="0">
                        <a:solidFill>
                          <a:schemeClr val="tx1"/>
                        </a:solidFill>
                        <a:latin typeface="Renault Group" panose="020B0604020202020204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A5B592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B592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B592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algn="l" latinLnBrk="1"/>
                      <a:endParaRPr lang="ko-KR" altLang="en-US" sz="1400"/>
                    </a:p>
                  </a:txBody>
                  <a:tcPr anchor="ctr">
                    <a:lnL w="6350" cap="flat" cmpd="sng" algn="ctr">
                      <a:solidFill>
                        <a:srgbClr val="A5B592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B592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B592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latinLnBrk="1"/>
                      <a:endParaRPr lang="ko-KR" altLang="en-US" sz="16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A5B592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B592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B592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algn="l" latinLnBrk="1"/>
                      <a:endParaRPr lang="ko-KR" altLang="en-US" sz="1400" b="0">
                        <a:solidFill>
                          <a:schemeClr val="tx1"/>
                        </a:solidFill>
                        <a:latin typeface="NouvelR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A5B592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5B592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B592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algn="l" latinLnBrk="1"/>
                      <a:endParaRPr lang="ko-KR" altLang="en-US" sz="1400" b="0">
                        <a:solidFill>
                          <a:schemeClr val="tx1"/>
                        </a:solidFill>
                        <a:latin typeface="NouvelR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A5B592">
                          <a:lumMod val="20000"/>
                          <a:lumOff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B592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latinLnBrk="1"/>
                      <a:endParaRPr lang="ko-KR" altLang="en-US" sz="1200" b="0" i="1" dirty="0">
                        <a:solidFill>
                          <a:schemeClr val="tx1"/>
                        </a:solidFill>
                        <a:latin typeface="Renault Group" panose="020B0604020202020204"/>
                      </a:endParaRPr>
                    </a:p>
                  </a:txBody>
                  <a:tcPr marT="0" marB="0" anchor="ctr">
                    <a:lnL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B592">
                        <a:lumMod val="40000"/>
                        <a:lumOff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288600"/>
                  </a:ext>
                </a:extLst>
              </a:tr>
              <a:tr h="40139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latinLnBrk="1"/>
                      <a:endParaRPr lang="ko-KR" altLang="en-US" sz="16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9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latinLnBrk="1"/>
                      <a:r>
                        <a:rPr lang="en-US" altLang="ko-KR" sz="1600" b="1" dirty="0">
                          <a:solidFill>
                            <a:schemeClr val="tx1"/>
                          </a:solidFill>
                          <a:latin typeface="Renault Group" panose="020B0604020202020204"/>
                        </a:rPr>
                        <a:t>Sustainability</a:t>
                      </a:r>
                      <a:endParaRPr lang="ko-KR" altLang="en-US" sz="1600" b="1" dirty="0">
                        <a:solidFill>
                          <a:schemeClr val="tx1"/>
                        </a:solidFill>
                        <a:latin typeface="Renault Group" panose="020B0604020202020204"/>
                      </a:endParaRPr>
                    </a:p>
                  </a:txBody>
                  <a:tcPr anchor="ctr">
                    <a:lnL w="6350" cap="flat" cmpd="sng" algn="ctr">
                      <a:solidFill>
                        <a:sysClr val="window" lastClr="FFFFFF">
                          <a:lumMod val="9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9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latinLnBrk="1"/>
                      <a:endParaRPr lang="ko-KR" altLang="en-US" sz="1600" b="0">
                        <a:solidFill>
                          <a:schemeClr val="tx1"/>
                        </a:solidFill>
                        <a:latin typeface="NouvelR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ysClr val="window" lastClr="FFFFFF">
                          <a:lumMod val="9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9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latinLnBrk="1"/>
                      <a:endParaRPr lang="ko-KR" altLang="en-US" sz="16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ysClr val="window" lastClr="FFFFFF">
                          <a:lumMod val="9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9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latinLnBrk="1"/>
                      <a:endParaRPr lang="ko-KR" altLang="en-US"/>
                    </a:p>
                  </a:txBody>
                  <a:tcPr anchor="ctr">
                    <a:lnL w="6350" cap="flat" cmpd="sng" algn="ctr">
                      <a:solidFill>
                        <a:sysClr val="window" lastClr="FFFFFF">
                          <a:lumMod val="9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9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latinLnBrk="1"/>
                      <a:endParaRPr lang="ko-KR" altLang="en-US" sz="16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ysClr val="window" lastClr="FFFFFF">
                          <a:lumMod val="9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latinLnBrk="1"/>
                      <a:r>
                        <a:rPr lang="en-US" altLang="ko-KR" sz="1200" b="0" i="1" dirty="0">
                          <a:solidFill>
                            <a:schemeClr val="tx1"/>
                          </a:solidFill>
                          <a:latin typeface="Renault Group" panose="020B0604020202020204"/>
                        </a:rPr>
                        <a:t>Material to be  in line</a:t>
                      </a:r>
                      <a:endParaRPr lang="ko-KR" altLang="en-US" sz="1200" b="0" i="1" dirty="0">
                        <a:solidFill>
                          <a:schemeClr val="tx1"/>
                        </a:solidFill>
                        <a:latin typeface="Renault Group" panose="020B0604020202020204"/>
                      </a:endParaRPr>
                    </a:p>
                  </a:txBody>
                  <a:tcPr marT="0" marB="0" anchor="ctr">
                    <a:lnL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8633625"/>
                  </a:ext>
                </a:extLst>
              </a:tr>
              <a:tr h="40139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latinLnBrk="1"/>
                      <a:endParaRPr lang="ko-KR" altLang="en-US" sz="16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9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latinLnBrk="1"/>
                      <a:r>
                        <a:rPr lang="en-US" altLang="ko-KR" sz="1600" b="1" dirty="0">
                          <a:solidFill>
                            <a:schemeClr val="tx1"/>
                          </a:solidFill>
                          <a:latin typeface="Renault Group" panose="020B0604020202020204"/>
                        </a:rPr>
                        <a:t>Safety</a:t>
                      </a:r>
                      <a:endParaRPr lang="ko-KR" altLang="en-US" sz="1600" b="1" dirty="0">
                        <a:solidFill>
                          <a:schemeClr val="tx1"/>
                        </a:solidFill>
                        <a:latin typeface="Renault Group" panose="020B0604020202020204"/>
                      </a:endParaRPr>
                    </a:p>
                  </a:txBody>
                  <a:tcPr anchor="ctr">
                    <a:lnL w="6350" cap="flat" cmpd="sng" algn="ctr">
                      <a:solidFill>
                        <a:sysClr val="window" lastClr="FFFFFF">
                          <a:lumMod val="9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9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latinLnBrk="1"/>
                      <a:endParaRPr lang="ko-KR" altLang="en-US" sz="1600" b="0">
                        <a:solidFill>
                          <a:schemeClr val="tx1"/>
                        </a:solidFill>
                        <a:latin typeface="NouvelR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ysClr val="window" lastClr="FFFFFF">
                          <a:lumMod val="9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9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latinLnBrk="1"/>
                      <a:endParaRPr lang="ko-KR" altLang="en-US" sz="16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ysClr val="window" lastClr="FFFFFF">
                          <a:lumMod val="9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9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latinLnBrk="1"/>
                      <a:endParaRPr lang="ko-KR" altLang="en-US"/>
                    </a:p>
                  </a:txBody>
                  <a:tcPr anchor="ctr">
                    <a:lnL w="6350" cap="flat" cmpd="sng" algn="ctr">
                      <a:solidFill>
                        <a:sysClr val="window" lastClr="FFFFFF">
                          <a:lumMod val="9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9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latinLnBrk="1"/>
                      <a:endParaRPr lang="ko-KR" altLang="en-US" sz="16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ysClr val="window" lastClr="FFFFFF">
                          <a:lumMod val="9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latinLnBrk="1"/>
                      <a:r>
                        <a:rPr lang="en-US" altLang="ko-KR" sz="1200" b="0" i="1" kern="1200" dirty="0">
                          <a:solidFill>
                            <a:schemeClr val="tx1"/>
                          </a:solidFill>
                          <a:latin typeface="Renault Group" panose="020B0604020202020204"/>
                          <a:ea typeface="+mn-ea"/>
                          <a:cs typeface="+mn-cs"/>
                        </a:rPr>
                        <a:t>AA opportunity by Volvo  safety impact </a:t>
                      </a:r>
                      <a:endParaRPr lang="ko-KR" altLang="en-US" sz="1200" b="0" i="1" kern="1200" dirty="0">
                        <a:solidFill>
                          <a:schemeClr val="tx1"/>
                        </a:solidFill>
                        <a:latin typeface="Renault Group" panose="020B0604020202020204"/>
                        <a:ea typeface="+mn-ea"/>
                        <a:cs typeface="+mn-cs"/>
                      </a:endParaRPr>
                    </a:p>
                  </a:txBody>
                  <a:tcPr marT="0" marB="0" anchor="ctr">
                    <a:lnL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3997962"/>
                  </a:ext>
                </a:extLst>
              </a:tr>
              <a:tr h="40139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latinLnBrk="1"/>
                      <a:endParaRPr lang="ko-KR" altLang="en-US" sz="16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9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latinLnBrk="1"/>
                      <a:r>
                        <a:rPr lang="en-US" altLang="ko-KR" sz="1600" b="1" dirty="0">
                          <a:solidFill>
                            <a:schemeClr val="tx1"/>
                          </a:solidFill>
                          <a:latin typeface="Renault Group" panose="020B0604020202020204"/>
                        </a:rPr>
                        <a:t>Quality</a:t>
                      </a:r>
                      <a:endParaRPr lang="ko-KR" altLang="en-US" sz="1600" b="1" dirty="0">
                        <a:solidFill>
                          <a:schemeClr val="tx1"/>
                        </a:solidFill>
                        <a:latin typeface="Renault Group" panose="020B0604020202020204"/>
                      </a:endParaRPr>
                    </a:p>
                  </a:txBody>
                  <a:tcPr anchor="ctr">
                    <a:lnL w="6350" cap="flat" cmpd="sng" algn="ctr">
                      <a:solidFill>
                        <a:sysClr val="window" lastClr="FFFFFF">
                          <a:lumMod val="9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9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latinLnBrk="1"/>
                      <a:endParaRPr lang="ko-KR" altLang="en-US" sz="1600" b="0">
                        <a:solidFill>
                          <a:schemeClr val="tx1"/>
                        </a:solidFill>
                        <a:latin typeface="NouvelR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ysClr val="window" lastClr="FFFFFF">
                          <a:lumMod val="9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9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latinLnBrk="1"/>
                      <a:endParaRPr lang="ko-KR" altLang="en-US" sz="16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ysClr val="window" lastClr="FFFFFF">
                          <a:lumMod val="9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9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latinLnBrk="1"/>
                      <a:endParaRPr lang="ko-KR" altLang="en-US"/>
                    </a:p>
                  </a:txBody>
                  <a:tcPr anchor="ctr">
                    <a:lnL w="6350" cap="flat" cmpd="sng" algn="ctr">
                      <a:solidFill>
                        <a:sysClr val="window" lastClr="FFFFFF">
                          <a:lumMod val="9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9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latinLnBrk="1"/>
                      <a:endParaRPr lang="ko-KR" altLang="en-US" sz="16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ysClr val="window" lastClr="FFFFFF">
                          <a:lumMod val="9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latinLnBrk="1"/>
                      <a:r>
                        <a:rPr lang="en-US" altLang="ko-KR" sz="1200" b="0" i="1" kern="1200" dirty="0">
                          <a:solidFill>
                            <a:schemeClr val="tx1"/>
                          </a:solidFill>
                          <a:latin typeface="Renault Group" panose="020B0604020202020204"/>
                          <a:ea typeface="+mn-ea"/>
                          <a:cs typeface="+mn-cs"/>
                        </a:rPr>
                        <a:t>action plan needed</a:t>
                      </a:r>
                      <a:endParaRPr lang="ko-KR" altLang="en-US" sz="1200" b="0" i="1" kern="1200" dirty="0">
                        <a:solidFill>
                          <a:schemeClr val="tx1"/>
                        </a:solidFill>
                        <a:latin typeface="Renault Group" panose="020B0604020202020204"/>
                        <a:ea typeface="+mn-ea"/>
                        <a:cs typeface="+mn-cs"/>
                      </a:endParaRPr>
                    </a:p>
                  </a:txBody>
                  <a:tcPr anchor="ctr">
                    <a:lnL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0105730"/>
                  </a:ext>
                </a:extLst>
              </a:tr>
              <a:tr h="40139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latinLnBrk="1"/>
                      <a:endParaRPr lang="ko-KR" altLang="en-US" sz="16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9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latinLnBrk="1"/>
                      <a:r>
                        <a:rPr lang="en-US" altLang="ko-KR" sz="1600" b="1" dirty="0">
                          <a:solidFill>
                            <a:schemeClr val="tx1"/>
                          </a:solidFill>
                          <a:latin typeface="Renault Group" panose="020B0604020202020204"/>
                        </a:rPr>
                        <a:t>Budget</a:t>
                      </a:r>
                      <a:endParaRPr lang="ko-KR" altLang="en-US" sz="1600" b="1" dirty="0">
                        <a:solidFill>
                          <a:schemeClr val="tx1"/>
                        </a:solidFill>
                        <a:latin typeface="Renault Group" panose="020B0604020202020204"/>
                      </a:endParaRPr>
                    </a:p>
                  </a:txBody>
                  <a:tcPr anchor="ctr">
                    <a:lnL w="6350" cap="flat" cmpd="sng" algn="ctr">
                      <a:solidFill>
                        <a:sysClr val="window" lastClr="FFFFFF">
                          <a:lumMod val="9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9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latinLnBrk="1"/>
                      <a:endParaRPr lang="ko-KR" altLang="en-US" sz="1600" b="0" dirty="0">
                        <a:solidFill>
                          <a:schemeClr val="tx1"/>
                        </a:solidFill>
                        <a:latin typeface="NouvelR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ysClr val="window" lastClr="FFFFFF">
                          <a:lumMod val="9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9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latinLnBrk="1"/>
                      <a:endParaRPr lang="ko-KR" alt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ysClr val="window" lastClr="FFFFFF">
                          <a:lumMod val="9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9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latinLnBrk="1"/>
                      <a:endParaRPr lang="ko-KR" altLang="en-US"/>
                    </a:p>
                  </a:txBody>
                  <a:tcPr anchor="ctr">
                    <a:lnL w="6350" cap="flat" cmpd="sng" algn="ctr">
                      <a:solidFill>
                        <a:sysClr val="window" lastClr="FFFFFF">
                          <a:lumMod val="9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ysClr val="window" lastClr="FFFFFF">
                          <a:lumMod val="9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latinLnBrk="1"/>
                      <a:endParaRPr lang="ko-KR" altLang="en-US" sz="1600" b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ysClr val="window" lastClr="FFFFFF">
                          <a:lumMod val="95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uvelR"/>
                        </a:defRPr>
                      </a:lvl9pPr>
                    </a:lstStyle>
                    <a:p>
                      <a:pPr latinLnBrk="1"/>
                      <a:endParaRPr lang="ko-KR" altLang="en-US" sz="1200" b="0" i="1" dirty="0">
                        <a:solidFill>
                          <a:schemeClr val="tx1"/>
                        </a:solidFill>
                        <a:latin typeface="Renault Group" panose="020B0604020202020204"/>
                      </a:endParaRPr>
                    </a:p>
                  </a:txBody>
                  <a:tcPr anchor="ctr">
                    <a:lnL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ysClr val="windowText" lastClr="00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ysClr val="windowText" lastClr="000000">
                          <a:lumMod val="50000"/>
                          <a:lumOff val="50000"/>
                        </a:sys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2461573"/>
                  </a:ext>
                </a:extLst>
              </a:tr>
            </a:tbl>
          </a:graphicData>
        </a:graphic>
      </p:graphicFrame>
      <p:sp>
        <p:nvSpPr>
          <p:cNvPr id="35" name="직사각형 34">
            <a:extLst>
              <a:ext uri="{FF2B5EF4-FFF2-40B4-BE49-F238E27FC236}">
                <a16:creationId xmlns:a16="http://schemas.microsoft.com/office/drawing/2014/main" id="{CAD8FF23-0396-442C-A4DE-FC3FEC9A3522}"/>
              </a:ext>
            </a:extLst>
          </p:cNvPr>
          <p:cNvSpPr/>
          <p:nvPr/>
        </p:nvSpPr>
        <p:spPr>
          <a:xfrm>
            <a:off x="363609" y="1551118"/>
            <a:ext cx="324000" cy="252000"/>
          </a:xfrm>
          <a:prstGeom prst="rect">
            <a:avLst/>
          </a:prstGeom>
          <a:solidFill>
            <a:srgbClr val="FF999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rPr>
              <a:t>1</a:t>
            </a:r>
            <a:endParaRPr kumimoji="0" lang="ko-KR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BC333A40-7355-4B24-BAC5-A374C5BFB8AF}"/>
              </a:ext>
            </a:extLst>
          </p:cNvPr>
          <p:cNvSpPr/>
          <p:nvPr/>
        </p:nvSpPr>
        <p:spPr>
          <a:xfrm>
            <a:off x="355097" y="2026302"/>
            <a:ext cx="324000" cy="252000"/>
          </a:xfrm>
          <a:prstGeom prst="rect">
            <a:avLst/>
          </a:prstGeom>
          <a:solidFill>
            <a:srgbClr val="FF999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rPr>
              <a:t>2</a:t>
            </a:r>
            <a:endParaRPr kumimoji="0" lang="ko-KR" altLang="en-US" sz="1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9FCB9BB3-E540-4716-A808-3E332B478FA5}"/>
              </a:ext>
            </a:extLst>
          </p:cNvPr>
          <p:cNvSpPr/>
          <p:nvPr/>
        </p:nvSpPr>
        <p:spPr>
          <a:xfrm>
            <a:off x="348756" y="2429528"/>
            <a:ext cx="324000" cy="252000"/>
          </a:xfrm>
          <a:prstGeom prst="rect">
            <a:avLst/>
          </a:prstGeom>
          <a:solidFill>
            <a:srgbClr val="FF999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rPr>
              <a:t>3</a:t>
            </a:r>
            <a:endParaRPr kumimoji="0" lang="ko-KR" altLang="en-US" sz="1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44773419-3D21-4E2E-B275-DA926912D8E5}"/>
              </a:ext>
            </a:extLst>
          </p:cNvPr>
          <p:cNvSpPr/>
          <p:nvPr/>
        </p:nvSpPr>
        <p:spPr>
          <a:xfrm>
            <a:off x="348756" y="2821023"/>
            <a:ext cx="324000" cy="252000"/>
          </a:xfrm>
          <a:prstGeom prst="rect">
            <a:avLst/>
          </a:prstGeom>
          <a:solidFill>
            <a:srgbClr val="FF999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rPr>
              <a:t>4</a:t>
            </a:r>
            <a:endParaRPr kumimoji="0" lang="ko-KR" altLang="en-US" sz="1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7DEB453F-CA18-4670-9376-7664DF146170}"/>
              </a:ext>
            </a:extLst>
          </p:cNvPr>
          <p:cNvSpPr/>
          <p:nvPr/>
        </p:nvSpPr>
        <p:spPr>
          <a:xfrm>
            <a:off x="355097" y="3204103"/>
            <a:ext cx="324000" cy="252000"/>
          </a:xfrm>
          <a:prstGeom prst="rect">
            <a:avLst/>
          </a:prstGeom>
          <a:solidFill>
            <a:srgbClr val="92D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rPr>
              <a:t>5</a:t>
            </a:r>
            <a:endParaRPr kumimoji="0" lang="ko-KR" altLang="en-US" sz="1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C84EAECF-327D-4B66-828F-BDC55875C0AD}"/>
              </a:ext>
            </a:extLst>
          </p:cNvPr>
          <p:cNvSpPr/>
          <p:nvPr/>
        </p:nvSpPr>
        <p:spPr>
          <a:xfrm>
            <a:off x="355097" y="3614031"/>
            <a:ext cx="324000" cy="252000"/>
          </a:xfrm>
          <a:prstGeom prst="rect">
            <a:avLst/>
          </a:prstGeom>
          <a:solidFill>
            <a:srgbClr val="92D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rPr>
              <a:t>6</a:t>
            </a:r>
            <a:endParaRPr kumimoji="0" lang="ko-KR" altLang="en-US" sz="16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41642915-F8BB-4AF7-8B7C-AF337CE0BFCD}"/>
              </a:ext>
            </a:extLst>
          </p:cNvPr>
          <p:cNvSpPr/>
          <p:nvPr/>
        </p:nvSpPr>
        <p:spPr>
          <a:xfrm>
            <a:off x="355097" y="4009297"/>
            <a:ext cx="324000" cy="252000"/>
          </a:xfrm>
          <a:prstGeom prst="rect">
            <a:avLst/>
          </a:prstGeom>
          <a:solidFill>
            <a:srgbClr val="92D0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rPr>
              <a:t>7</a:t>
            </a:r>
            <a:endParaRPr kumimoji="0" lang="ko-KR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4E53979D-73FD-42A4-ADED-001F9B5528FA}"/>
              </a:ext>
            </a:extLst>
          </p:cNvPr>
          <p:cNvSpPr/>
          <p:nvPr/>
        </p:nvSpPr>
        <p:spPr>
          <a:xfrm>
            <a:off x="353767" y="4442987"/>
            <a:ext cx="324000" cy="252000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rPr>
              <a:t>8</a:t>
            </a:r>
            <a:endParaRPr kumimoji="0" lang="ko-KR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44" name="직사각형 43">
            <a:extLst>
              <a:ext uri="{FF2B5EF4-FFF2-40B4-BE49-F238E27FC236}">
                <a16:creationId xmlns:a16="http://schemas.microsoft.com/office/drawing/2014/main" id="{627B2F68-3037-4C7F-87C3-670A4D03AB70}"/>
              </a:ext>
            </a:extLst>
          </p:cNvPr>
          <p:cNvSpPr/>
          <p:nvPr/>
        </p:nvSpPr>
        <p:spPr>
          <a:xfrm>
            <a:off x="363599" y="4843937"/>
            <a:ext cx="324000" cy="252000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rPr>
              <a:t>9</a:t>
            </a:r>
            <a:endParaRPr kumimoji="0" lang="ko-KR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id="{37CFB026-9043-42D7-B50F-C60296165D04}"/>
              </a:ext>
            </a:extLst>
          </p:cNvPr>
          <p:cNvSpPr/>
          <p:nvPr/>
        </p:nvSpPr>
        <p:spPr>
          <a:xfrm>
            <a:off x="353767" y="5272549"/>
            <a:ext cx="324000" cy="252000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rPr>
              <a:t>10</a:t>
            </a:r>
            <a:endParaRPr kumimoji="0" lang="ko-KR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3C73B6D4-BCF8-46B5-B470-0B520F9E6BBA}"/>
              </a:ext>
            </a:extLst>
          </p:cNvPr>
          <p:cNvSpPr/>
          <p:nvPr/>
        </p:nvSpPr>
        <p:spPr>
          <a:xfrm>
            <a:off x="353767" y="5710097"/>
            <a:ext cx="324000" cy="252000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rPr>
              <a:t>11</a:t>
            </a:r>
            <a:endParaRPr kumimoji="0" lang="ko-KR" altLang="en-U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47" name="타원 46">
            <a:extLst>
              <a:ext uri="{FF2B5EF4-FFF2-40B4-BE49-F238E27FC236}">
                <a16:creationId xmlns:a16="http://schemas.microsoft.com/office/drawing/2014/main" id="{910851C9-C27D-4D2A-9BD2-91D6F9D6258C}"/>
              </a:ext>
            </a:extLst>
          </p:cNvPr>
          <p:cNvSpPr/>
          <p:nvPr/>
        </p:nvSpPr>
        <p:spPr>
          <a:xfrm>
            <a:off x="5421795" y="1591272"/>
            <a:ext cx="215661" cy="215661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rPr>
              <a:t>1</a:t>
            </a:r>
            <a:endParaRPr kumimoji="0" lang="ko-KR" altLang="en-US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48" name="타원 47">
            <a:extLst>
              <a:ext uri="{FF2B5EF4-FFF2-40B4-BE49-F238E27FC236}">
                <a16:creationId xmlns:a16="http://schemas.microsoft.com/office/drawing/2014/main" id="{B79EC74B-D653-477E-84ED-4DEAEBEDF9E0}"/>
              </a:ext>
            </a:extLst>
          </p:cNvPr>
          <p:cNvSpPr/>
          <p:nvPr/>
        </p:nvSpPr>
        <p:spPr>
          <a:xfrm>
            <a:off x="3939287" y="2027378"/>
            <a:ext cx="215661" cy="215661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rPr>
              <a:t>1</a:t>
            </a:r>
            <a:endParaRPr kumimoji="0" lang="ko-KR" altLang="en-US" sz="1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49" name="타원 48">
            <a:extLst>
              <a:ext uri="{FF2B5EF4-FFF2-40B4-BE49-F238E27FC236}">
                <a16:creationId xmlns:a16="http://schemas.microsoft.com/office/drawing/2014/main" id="{BD5AA8FD-AB22-43B9-AE68-ECEBF959DA38}"/>
              </a:ext>
            </a:extLst>
          </p:cNvPr>
          <p:cNvSpPr/>
          <p:nvPr/>
        </p:nvSpPr>
        <p:spPr>
          <a:xfrm>
            <a:off x="5436829" y="2434875"/>
            <a:ext cx="215661" cy="215661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rPr>
              <a:t>1</a:t>
            </a:r>
            <a:endParaRPr kumimoji="0" lang="ko-KR" altLang="en-US" sz="1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50" name="타원 49">
            <a:extLst>
              <a:ext uri="{FF2B5EF4-FFF2-40B4-BE49-F238E27FC236}">
                <a16:creationId xmlns:a16="http://schemas.microsoft.com/office/drawing/2014/main" id="{5DB0BD40-24C5-4F92-8DA2-91F6F5395B42}"/>
              </a:ext>
            </a:extLst>
          </p:cNvPr>
          <p:cNvSpPr/>
          <p:nvPr/>
        </p:nvSpPr>
        <p:spPr>
          <a:xfrm>
            <a:off x="5455145" y="2818639"/>
            <a:ext cx="215661" cy="215661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rPr>
              <a:t>1</a:t>
            </a:r>
            <a:endParaRPr kumimoji="0" lang="ko-KR" altLang="en-US" sz="1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51" name="타원 50">
            <a:extLst>
              <a:ext uri="{FF2B5EF4-FFF2-40B4-BE49-F238E27FC236}">
                <a16:creationId xmlns:a16="http://schemas.microsoft.com/office/drawing/2014/main" id="{2082638D-F343-4C4F-B635-58C0F354270B}"/>
              </a:ext>
            </a:extLst>
          </p:cNvPr>
          <p:cNvSpPr/>
          <p:nvPr/>
        </p:nvSpPr>
        <p:spPr>
          <a:xfrm>
            <a:off x="3939287" y="3234969"/>
            <a:ext cx="215661" cy="215661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rPr>
              <a:t>1</a:t>
            </a:r>
            <a:endParaRPr kumimoji="0" lang="ko-KR" altLang="en-US" sz="1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52" name="타원 51">
            <a:extLst>
              <a:ext uri="{FF2B5EF4-FFF2-40B4-BE49-F238E27FC236}">
                <a16:creationId xmlns:a16="http://schemas.microsoft.com/office/drawing/2014/main" id="{67374D05-908C-4180-B407-096ED8AFA407}"/>
              </a:ext>
            </a:extLst>
          </p:cNvPr>
          <p:cNvSpPr/>
          <p:nvPr/>
        </p:nvSpPr>
        <p:spPr>
          <a:xfrm>
            <a:off x="3939287" y="3601763"/>
            <a:ext cx="215661" cy="215661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rPr>
              <a:t>1</a:t>
            </a:r>
            <a:endParaRPr kumimoji="0" lang="ko-KR" altLang="en-US" sz="1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53" name="타원 52">
            <a:extLst>
              <a:ext uri="{FF2B5EF4-FFF2-40B4-BE49-F238E27FC236}">
                <a16:creationId xmlns:a16="http://schemas.microsoft.com/office/drawing/2014/main" id="{744A7573-8B1C-4696-8E08-A6643A380EAA}"/>
              </a:ext>
            </a:extLst>
          </p:cNvPr>
          <p:cNvSpPr/>
          <p:nvPr/>
        </p:nvSpPr>
        <p:spPr>
          <a:xfrm>
            <a:off x="5455313" y="4025259"/>
            <a:ext cx="215661" cy="215661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rPr>
              <a:t>1</a:t>
            </a:r>
            <a:endParaRPr kumimoji="0" lang="ko-KR" altLang="en-US" sz="1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55" name="타원 54">
            <a:extLst>
              <a:ext uri="{FF2B5EF4-FFF2-40B4-BE49-F238E27FC236}">
                <a16:creationId xmlns:a16="http://schemas.microsoft.com/office/drawing/2014/main" id="{84E75F93-2560-431A-B5A9-E35F4B0EE7AA}"/>
              </a:ext>
            </a:extLst>
          </p:cNvPr>
          <p:cNvSpPr/>
          <p:nvPr/>
        </p:nvSpPr>
        <p:spPr>
          <a:xfrm>
            <a:off x="5461962" y="4468395"/>
            <a:ext cx="215661" cy="215661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rPr>
              <a:t>1</a:t>
            </a:r>
            <a:endParaRPr kumimoji="0" lang="ko-KR" altLang="en-US" sz="1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56" name="타원 55">
            <a:extLst>
              <a:ext uri="{FF2B5EF4-FFF2-40B4-BE49-F238E27FC236}">
                <a16:creationId xmlns:a16="http://schemas.microsoft.com/office/drawing/2014/main" id="{88F7967A-54C6-4500-812D-A7377662E391}"/>
              </a:ext>
            </a:extLst>
          </p:cNvPr>
          <p:cNvSpPr/>
          <p:nvPr/>
        </p:nvSpPr>
        <p:spPr>
          <a:xfrm>
            <a:off x="5461940" y="4871874"/>
            <a:ext cx="215661" cy="215661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rPr>
              <a:t>1</a:t>
            </a:r>
            <a:endParaRPr kumimoji="0" lang="ko-KR" altLang="en-US" sz="1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57" name="타원 56">
            <a:extLst>
              <a:ext uri="{FF2B5EF4-FFF2-40B4-BE49-F238E27FC236}">
                <a16:creationId xmlns:a16="http://schemas.microsoft.com/office/drawing/2014/main" id="{DA26B7E5-F714-42A9-9EA0-E7E82585AF88}"/>
              </a:ext>
            </a:extLst>
          </p:cNvPr>
          <p:cNvSpPr/>
          <p:nvPr/>
        </p:nvSpPr>
        <p:spPr>
          <a:xfrm>
            <a:off x="5468376" y="5256840"/>
            <a:ext cx="215661" cy="215661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rPr>
              <a:t>1</a:t>
            </a:r>
            <a:endParaRPr kumimoji="0" lang="ko-KR" altLang="en-US" sz="1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58" name="타원 57">
            <a:extLst>
              <a:ext uri="{FF2B5EF4-FFF2-40B4-BE49-F238E27FC236}">
                <a16:creationId xmlns:a16="http://schemas.microsoft.com/office/drawing/2014/main" id="{BA2A5F02-E6E9-408D-B5D4-5F8D77418581}"/>
              </a:ext>
            </a:extLst>
          </p:cNvPr>
          <p:cNvSpPr/>
          <p:nvPr/>
        </p:nvSpPr>
        <p:spPr>
          <a:xfrm>
            <a:off x="5471174" y="5738066"/>
            <a:ext cx="215661" cy="215661"/>
          </a:xfrm>
          <a:prstGeom prst="ellipse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rPr>
              <a:t>1</a:t>
            </a:r>
            <a:endParaRPr kumimoji="0" lang="ko-KR" altLang="en-US" sz="1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59" name="타원 58">
            <a:extLst>
              <a:ext uri="{FF2B5EF4-FFF2-40B4-BE49-F238E27FC236}">
                <a16:creationId xmlns:a16="http://schemas.microsoft.com/office/drawing/2014/main" id="{E0A0334E-5D52-409E-8DB5-AD568FB70CCE}"/>
              </a:ext>
            </a:extLst>
          </p:cNvPr>
          <p:cNvSpPr/>
          <p:nvPr/>
        </p:nvSpPr>
        <p:spPr>
          <a:xfrm>
            <a:off x="6926426" y="1615885"/>
            <a:ext cx="215661" cy="215661"/>
          </a:xfrm>
          <a:prstGeom prst="ellipse">
            <a:avLst/>
          </a:prstGeom>
          <a:solidFill>
            <a:sysClr val="windowText" lastClr="000000">
              <a:lumMod val="75000"/>
              <a:lumOff val="2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rPr>
              <a:t>3</a:t>
            </a:r>
            <a:endParaRPr kumimoji="0" lang="ko-KR" alt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60" name="타원 59">
            <a:extLst>
              <a:ext uri="{FF2B5EF4-FFF2-40B4-BE49-F238E27FC236}">
                <a16:creationId xmlns:a16="http://schemas.microsoft.com/office/drawing/2014/main" id="{396581AA-C5E1-4DF5-A523-40B2D1397768}"/>
              </a:ext>
            </a:extLst>
          </p:cNvPr>
          <p:cNvSpPr/>
          <p:nvPr/>
        </p:nvSpPr>
        <p:spPr>
          <a:xfrm>
            <a:off x="6939657" y="2035516"/>
            <a:ext cx="215661" cy="215661"/>
          </a:xfrm>
          <a:prstGeom prst="ellipse">
            <a:avLst/>
          </a:prstGeom>
          <a:solidFill>
            <a:sysClr val="windowText" lastClr="000000">
              <a:lumMod val="75000"/>
              <a:lumOff val="2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rPr>
              <a:t>3</a:t>
            </a:r>
            <a:endParaRPr kumimoji="0" lang="ko-KR" altLang="en-US" sz="16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61" name="타원 60">
            <a:extLst>
              <a:ext uri="{FF2B5EF4-FFF2-40B4-BE49-F238E27FC236}">
                <a16:creationId xmlns:a16="http://schemas.microsoft.com/office/drawing/2014/main" id="{969290E4-293E-4A05-B023-584670CB0B74}"/>
              </a:ext>
            </a:extLst>
          </p:cNvPr>
          <p:cNvSpPr/>
          <p:nvPr/>
        </p:nvSpPr>
        <p:spPr>
          <a:xfrm>
            <a:off x="6929622" y="2848125"/>
            <a:ext cx="215661" cy="215661"/>
          </a:xfrm>
          <a:prstGeom prst="ellipse">
            <a:avLst/>
          </a:prstGeom>
          <a:solidFill>
            <a:sysClr val="windowText" lastClr="000000">
              <a:lumMod val="75000"/>
              <a:lumOff val="2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rPr>
              <a:t>3</a:t>
            </a:r>
            <a:endParaRPr kumimoji="0" lang="ko-KR" alt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62" name="타원 61">
            <a:extLst>
              <a:ext uri="{FF2B5EF4-FFF2-40B4-BE49-F238E27FC236}">
                <a16:creationId xmlns:a16="http://schemas.microsoft.com/office/drawing/2014/main" id="{DBE03B8C-9D83-4BA2-862F-9C204CF1676B}"/>
              </a:ext>
            </a:extLst>
          </p:cNvPr>
          <p:cNvSpPr/>
          <p:nvPr/>
        </p:nvSpPr>
        <p:spPr>
          <a:xfrm>
            <a:off x="6715299" y="3242248"/>
            <a:ext cx="215661" cy="215661"/>
          </a:xfrm>
          <a:prstGeom prst="ellipse">
            <a:avLst/>
          </a:prstGeom>
          <a:solidFill>
            <a:sysClr val="windowText" lastClr="000000">
              <a:lumMod val="75000"/>
              <a:lumOff val="2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rPr>
              <a:t>3</a:t>
            </a:r>
            <a:endParaRPr kumimoji="0" lang="ko-KR" alt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63" name="타원 62">
            <a:extLst>
              <a:ext uri="{FF2B5EF4-FFF2-40B4-BE49-F238E27FC236}">
                <a16:creationId xmlns:a16="http://schemas.microsoft.com/office/drawing/2014/main" id="{2237E023-3BAD-4117-9959-2EC2FDCC7F99}"/>
              </a:ext>
            </a:extLst>
          </p:cNvPr>
          <p:cNvSpPr/>
          <p:nvPr/>
        </p:nvSpPr>
        <p:spPr>
          <a:xfrm>
            <a:off x="7144653" y="3609114"/>
            <a:ext cx="215661" cy="215661"/>
          </a:xfrm>
          <a:prstGeom prst="ellipse">
            <a:avLst/>
          </a:prstGeom>
          <a:solidFill>
            <a:sysClr val="windowText" lastClr="000000">
              <a:lumMod val="75000"/>
              <a:lumOff val="2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rPr>
              <a:t>3</a:t>
            </a:r>
            <a:endParaRPr kumimoji="0" lang="ko-KR" altLang="en-US" sz="16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64" name="타원 63">
            <a:extLst>
              <a:ext uri="{FF2B5EF4-FFF2-40B4-BE49-F238E27FC236}">
                <a16:creationId xmlns:a16="http://schemas.microsoft.com/office/drawing/2014/main" id="{95CAC512-6EAE-48AF-A655-0A34B2E92181}"/>
              </a:ext>
            </a:extLst>
          </p:cNvPr>
          <p:cNvSpPr/>
          <p:nvPr/>
        </p:nvSpPr>
        <p:spPr>
          <a:xfrm>
            <a:off x="5932589" y="4029802"/>
            <a:ext cx="215661" cy="215661"/>
          </a:xfrm>
          <a:prstGeom prst="ellipse">
            <a:avLst/>
          </a:prstGeom>
          <a:solidFill>
            <a:sysClr val="windowText" lastClr="000000">
              <a:lumMod val="75000"/>
              <a:lumOff val="2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rPr>
              <a:t>3</a:t>
            </a:r>
            <a:endParaRPr kumimoji="0" lang="ko-KR" altLang="en-US" sz="16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66" name="타원 65">
            <a:extLst>
              <a:ext uri="{FF2B5EF4-FFF2-40B4-BE49-F238E27FC236}">
                <a16:creationId xmlns:a16="http://schemas.microsoft.com/office/drawing/2014/main" id="{CF17933E-0F74-4C35-A8AD-F1CB749A9001}"/>
              </a:ext>
            </a:extLst>
          </p:cNvPr>
          <p:cNvSpPr/>
          <p:nvPr/>
        </p:nvSpPr>
        <p:spPr>
          <a:xfrm>
            <a:off x="5930299" y="4470964"/>
            <a:ext cx="215661" cy="215661"/>
          </a:xfrm>
          <a:prstGeom prst="ellipse">
            <a:avLst/>
          </a:prstGeom>
          <a:solidFill>
            <a:sysClr val="windowText" lastClr="000000">
              <a:lumMod val="75000"/>
              <a:lumOff val="2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rPr>
              <a:t>3</a:t>
            </a:r>
            <a:endParaRPr kumimoji="0" lang="ko-KR" altLang="en-US" sz="16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67" name="타원 66">
            <a:extLst>
              <a:ext uri="{FF2B5EF4-FFF2-40B4-BE49-F238E27FC236}">
                <a16:creationId xmlns:a16="http://schemas.microsoft.com/office/drawing/2014/main" id="{400F5D5C-5892-45E7-8AF1-888612039E61}"/>
              </a:ext>
            </a:extLst>
          </p:cNvPr>
          <p:cNvSpPr/>
          <p:nvPr/>
        </p:nvSpPr>
        <p:spPr>
          <a:xfrm>
            <a:off x="5942032" y="4882441"/>
            <a:ext cx="215661" cy="215661"/>
          </a:xfrm>
          <a:prstGeom prst="ellipse">
            <a:avLst/>
          </a:prstGeom>
          <a:solidFill>
            <a:sysClr val="windowText" lastClr="000000">
              <a:lumMod val="75000"/>
              <a:lumOff val="2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rPr>
              <a:t>3</a:t>
            </a:r>
            <a:endParaRPr kumimoji="0" lang="ko-KR" altLang="en-US" sz="16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68" name="타원 67">
            <a:extLst>
              <a:ext uri="{FF2B5EF4-FFF2-40B4-BE49-F238E27FC236}">
                <a16:creationId xmlns:a16="http://schemas.microsoft.com/office/drawing/2014/main" id="{195D0CFD-440D-4D05-86F4-5D01FC1230B6}"/>
              </a:ext>
            </a:extLst>
          </p:cNvPr>
          <p:cNvSpPr/>
          <p:nvPr/>
        </p:nvSpPr>
        <p:spPr>
          <a:xfrm>
            <a:off x="5942032" y="5266724"/>
            <a:ext cx="215661" cy="215661"/>
          </a:xfrm>
          <a:prstGeom prst="ellipse">
            <a:avLst/>
          </a:prstGeom>
          <a:solidFill>
            <a:sysClr val="windowText" lastClr="000000">
              <a:lumMod val="75000"/>
              <a:lumOff val="2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rPr>
              <a:t>3</a:t>
            </a:r>
            <a:endParaRPr kumimoji="0" lang="ko-KR" altLang="en-US" sz="16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 panose="020B0604020202020204"/>
              <a:ea typeface="굴림" panose="020B0600000101010101" pitchFamily="50" charset="-127"/>
              <a:cs typeface="+mn-cs"/>
            </a:endParaRPr>
          </a:p>
        </p:txBody>
      </p:sp>
      <p:cxnSp>
        <p:nvCxnSpPr>
          <p:cNvPr id="69" name="직선 연결선 68">
            <a:extLst>
              <a:ext uri="{FF2B5EF4-FFF2-40B4-BE49-F238E27FC236}">
                <a16:creationId xmlns:a16="http://schemas.microsoft.com/office/drawing/2014/main" id="{C4955210-6453-4962-9BC3-348C28D3360D}"/>
              </a:ext>
            </a:extLst>
          </p:cNvPr>
          <p:cNvCxnSpPr>
            <a:cxnSpLocks/>
            <a:stCxn id="47" idx="2"/>
            <a:endCxn id="48" idx="7"/>
          </p:cNvCxnSpPr>
          <p:nvPr/>
        </p:nvCxnSpPr>
        <p:spPr>
          <a:xfrm flipH="1">
            <a:off x="4123365" y="1699103"/>
            <a:ext cx="1298430" cy="359858"/>
          </a:xfrm>
          <a:prstGeom prst="line">
            <a:avLst/>
          </a:prstGeom>
          <a:noFill/>
          <a:ln w="19050" cap="flat" cmpd="sng" algn="ctr">
            <a:solidFill>
              <a:srgbClr val="FFC000"/>
            </a:solidFill>
            <a:prstDash val="solid"/>
            <a:miter lim="800000"/>
          </a:ln>
          <a:effectLst/>
        </p:spPr>
      </p:cxnSp>
      <p:cxnSp>
        <p:nvCxnSpPr>
          <p:cNvPr id="70" name="직선 연결선 69">
            <a:extLst>
              <a:ext uri="{FF2B5EF4-FFF2-40B4-BE49-F238E27FC236}">
                <a16:creationId xmlns:a16="http://schemas.microsoft.com/office/drawing/2014/main" id="{3E074330-60E1-4841-999B-DC3B117ECCB3}"/>
              </a:ext>
            </a:extLst>
          </p:cNvPr>
          <p:cNvCxnSpPr>
            <a:cxnSpLocks/>
            <a:stCxn id="49" idx="2"/>
            <a:endCxn id="48" idx="5"/>
          </p:cNvCxnSpPr>
          <p:nvPr/>
        </p:nvCxnSpPr>
        <p:spPr>
          <a:xfrm flipH="1" flipV="1">
            <a:off x="4123365" y="2211456"/>
            <a:ext cx="1313464" cy="331250"/>
          </a:xfrm>
          <a:prstGeom prst="line">
            <a:avLst/>
          </a:prstGeom>
          <a:noFill/>
          <a:ln w="19050" cap="flat" cmpd="sng" algn="ctr">
            <a:solidFill>
              <a:srgbClr val="FFC000"/>
            </a:solidFill>
            <a:prstDash val="solid"/>
            <a:miter lim="800000"/>
          </a:ln>
          <a:effectLst/>
        </p:spPr>
      </p:cxnSp>
      <p:cxnSp>
        <p:nvCxnSpPr>
          <p:cNvPr id="71" name="직선 연결선 70">
            <a:extLst>
              <a:ext uri="{FF2B5EF4-FFF2-40B4-BE49-F238E27FC236}">
                <a16:creationId xmlns:a16="http://schemas.microsoft.com/office/drawing/2014/main" id="{A2ACB227-73DA-49F4-9F2F-C7445F322705}"/>
              </a:ext>
            </a:extLst>
          </p:cNvPr>
          <p:cNvCxnSpPr>
            <a:cxnSpLocks/>
            <a:stCxn id="49" idx="4"/>
            <a:endCxn id="50" idx="0"/>
          </p:cNvCxnSpPr>
          <p:nvPr/>
        </p:nvCxnSpPr>
        <p:spPr>
          <a:xfrm>
            <a:off x="5544660" y="2650536"/>
            <a:ext cx="18316" cy="168103"/>
          </a:xfrm>
          <a:prstGeom prst="line">
            <a:avLst/>
          </a:prstGeom>
          <a:noFill/>
          <a:ln w="19050" cap="flat" cmpd="sng" algn="ctr">
            <a:solidFill>
              <a:srgbClr val="F3A447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cxnSp>
        <p:nvCxnSpPr>
          <p:cNvPr id="72" name="직선 연결선 71">
            <a:extLst>
              <a:ext uri="{FF2B5EF4-FFF2-40B4-BE49-F238E27FC236}">
                <a16:creationId xmlns:a16="http://schemas.microsoft.com/office/drawing/2014/main" id="{5EA986B3-C726-4400-A122-846CC1920039}"/>
              </a:ext>
            </a:extLst>
          </p:cNvPr>
          <p:cNvCxnSpPr>
            <a:cxnSpLocks/>
            <a:stCxn id="50" idx="2"/>
            <a:endCxn id="51" idx="7"/>
          </p:cNvCxnSpPr>
          <p:nvPr/>
        </p:nvCxnSpPr>
        <p:spPr>
          <a:xfrm flipH="1">
            <a:off x="4123365" y="2926470"/>
            <a:ext cx="1331780" cy="340082"/>
          </a:xfrm>
          <a:prstGeom prst="line">
            <a:avLst/>
          </a:prstGeom>
          <a:noFill/>
          <a:ln w="19050" cap="flat" cmpd="sng" algn="ctr">
            <a:solidFill>
              <a:srgbClr val="FFC000"/>
            </a:solidFill>
            <a:prstDash val="solid"/>
            <a:miter lim="800000"/>
          </a:ln>
          <a:effectLst/>
        </p:spPr>
      </p:cxnSp>
      <p:cxnSp>
        <p:nvCxnSpPr>
          <p:cNvPr id="73" name="직선 연결선 72">
            <a:extLst>
              <a:ext uri="{FF2B5EF4-FFF2-40B4-BE49-F238E27FC236}">
                <a16:creationId xmlns:a16="http://schemas.microsoft.com/office/drawing/2014/main" id="{6327ACB6-7C92-465B-9D72-EA66408C8BDC}"/>
              </a:ext>
            </a:extLst>
          </p:cNvPr>
          <p:cNvCxnSpPr>
            <a:cxnSpLocks/>
            <a:stCxn id="53" idx="1"/>
            <a:endCxn id="52" idx="5"/>
          </p:cNvCxnSpPr>
          <p:nvPr/>
        </p:nvCxnSpPr>
        <p:spPr>
          <a:xfrm flipH="1" flipV="1">
            <a:off x="4123365" y="3785841"/>
            <a:ext cx="1363531" cy="271001"/>
          </a:xfrm>
          <a:prstGeom prst="line">
            <a:avLst/>
          </a:prstGeom>
          <a:noFill/>
          <a:ln w="19050" cap="flat" cmpd="sng" algn="ctr">
            <a:solidFill>
              <a:srgbClr val="FFC000"/>
            </a:solidFill>
            <a:prstDash val="solid"/>
            <a:miter lim="800000"/>
          </a:ln>
          <a:effectLst/>
        </p:spPr>
      </p:cxnSp>
      <p:cxnSp>
        <p:nvCxnSpPr>
          <p:cNvPr id="76" name="직선 연결선 75">
            <a:extLst>
              <a:ext uri="{FF2B5EF4-FFF2-40B4-BE49-F238E27FC236}">
                <a16:creationId xmlns:a16="http://schemas.microsoft.com/office/drawing/2014/main" id="{D48B32F1-6433-4514-BFC8-0F5C66F89398}"/>
              </a:ext>
            </a:extLst>
          </p:cNvPr>
          <p:cNvCxnSpPr>
            <a:cxnSpLocks/>
            <a:stCxn id="55" idx="4"/>
            <a:endCxn id="56" idx="0"/>
          </p:cNvCxnSpPr>
          <p:nvPr/>
        </p:nvCxnSpPr>
        <p:spPr>
          <a:xfrm flipH="1">
            <a:off x="5569771" y="4684056"/>
            <a:ext cx="22" cy="187818"/>
          </a:xfrm>
          <a:prstGeom prst="line">
            <a:avLst/>
          </a:prstGeom>
          <a:noFill/>
          <a:ln w="19050" cap="flat" cmpd="sng" algn="ctr">
            <a:solidFill>
              <a:srgbClr val="D092A7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cxnSp>
        <p:nvCxnSpPr>
          <p:cNvPr id="77" name="직선 연결선 76">
            <a:extLst>
              <a:ext uri="{FF2B5EF4-FFF2-40B4-BE49-F238E27FC236}">
                <a16:creationId xmlns:a16="http://schemas.microsoft.com/office/drawing/2014/main" id="{2F196D71-9BE9-45BC-80EE-6BED0F7DD329}"/>
              </a:ext>
            </a:extLst>
          </p:cNvPr>
          <p:cNvCxnSpPr>
            <a:cxnSpLocks/>
            <a:stCxn id="56" idx="4"/>
            <a:endCxn id="57" idx="0"/>
          </p:cNvCxnSpPr>
          <p:nvPr/>
        </p:nvCxnSpPr>
        <p:spPr>
          <a:xfrm>
            <a:off x="5569771" y="5087535"/>
            <a:ext cx="6436" cy="169305"/>
          </a:xfrm>
          <a:prstGeom prst="line">
            <a:avLst/>
          </a:prstGeom>
          <a:noFill/>
          <a:ln w="19050" cap="flat" cmpd="sng" algn="ctr">
            <a:solidFill>
              <a:srgbClr val="D092A7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cxnSp>
        <p:nvCxnSpPr>
          <p:cNvPr id="78" name="직선 연결선 77">
            <a:extLst>
              <a:ext uri="{FF2B5EF4-FFF2-40B4-BE49-F238E27FC236}">
                <a16:creationId xmlns:a16="http://schemas.microsoft.com/office/drawing/2014/main" id="{5490D07D-E834-4B4E-BFD3-9BF28D2C9725}"/>
              </a:ext>
            </a:extLst>
          </p:cNvPr>
          <p:cNvCxnSpPr>
            <a:cxnSpLocks/>
            <a:stCxn id="57" idx="4"/>
            <a:endCxn id="58" idx="0"/>
          </p:cNvCxnSpPr>
          <p:nvPr/>
        </p:nvCxnSpPr>
        <p:spPr>
          <a:xfrm>
            <a:off x="5576207" y="5472501"/>
            <a:ext cx="2798" cy="265565"/>
          </a:xfrm>
          <a:prstGeom prst="line">
            <a:avLst/>
          </a:prstGeom>
          <a:noFill/>
          <a:ln w="19050" cap="flat" cmpd="sng" algn="ctr">
            <a:solidFill>
              <a:srgbClr val="D092A7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cxnSp>
        <p:nvCxnSpPr>
          <p:cNvPr id="81" name="직선 연결선 80">
            <a:extLst>
              <a:ext uri="{FF2B5EF4-FFF2-40B4-BE49-F238E27FC236}">
                <a16:creationId xmlns:a16="http://schemas.microsoft.com/office/drawing/2014/main" id="{C3AD9326-CF52-4FC5-A39B-2931282F6CCB}"/>
              </a:ext>
            </a:extLst>
          </p:cNvPr>
          <p:cNvCxnSpPr>
            <a:cxnSpLocks/>
            <a:stCxn id="113" idx="4"/>
            <a:endCxn id="61" idx="0"/>
          </p:cNvCxnSpPr>
          <p:nvPr/>
        </p:nvCxnSpPr>
        <p:spPr>
          <a:xfrm flipH="1">
            <a:off x="7037453" y="2675223"/>
            <a:ext cx="4904" cy="172902"/>
          </a:xfrm>
          <a:prstGeom prst="line">
            <a:avLst/>
          </a:prstGeom>
          <a:noFill/>
          <a:ln w="19050" cap="flat" cmpd="sng" algn="ctr">
            <a:solidFill>
              <a:srgbClr val="404040"/>
            </a:solidFill>
            <a:prstDash val="solid"/>
            <a:miter lim="800000"/>
          </a:ln>
          <a:effectLst/>
        </p:spPr>
      </p:cxnSp>
      <p:cxnSp>
        <p:nvCxnSpPr>
          <p:cNvPr id="82" name="직선 연결선 81">
            <a:extLst>
              <a:ext uri="{FF2B5EF4-FFF2-40B4-BE49-F238E27FC236}">
                <a16:creationId xmlns:a16="http://schemas.microsoft.com/office/drawing/2014/main" id="{E359375C-9FD1-4E84-BD16-A549F3B41446}"/>
              </a:ext>
            </a:extLst>
          </p:cNvPr>
          <p:cNvCxnSpPr>
            <a:cxnSpLocks/>
            <a:stCxn id="61" idx="4"/>
            <a:endCxn id="62" idx="1"/>
          </p:cNvCxnSpPr>
          <p:nvPr/>
        </p:nvCxnSpPr>
        <p:spPr>
          <a:xfrm flipH="1">
            <a:off x="6746882" y="3063786"/>
            <a:ext cx="290571" cy="210045"/>
          </a:xfrm>
          <a:prstGeom prst="line">
            <a:avLst/>
          </a:prstGeom>
          <a:noFill/>
          <a:ln w="19050" cap="flat" cmpd="sng" algn="ctr">
            <a:solidFill>
              <a:srgbClr val="404040"/>
            </a:solidFill>
            <a:prstDash val="solid"/>
            <a:miter lim="800000"/>
          </a:ln>
          <a:effectLst/>
        </p:spPr>
      </p:cxnSp>
      <p:cxnSp>
        <p:nvCxnSpPr>
          <p:cNvPr id="83" name="직선 연결선 82">
            <a:extLst>
              <a:ext uri="{FF2B5EF4-FFF2-40B4-BE49-F238E27FC236}">
                <a16:creationId xmlns:a16="http://schemas.microsoft.com/office/drawing/2014/main" id="{309DCDD5-235B-49B2-B7E6-E8A86A2419D3}"/>
              </a:ext>
            </a:extLst>
          </p:cNvPr>
          <p:cNvCxnSpPr>
            <a:cxnSpLocks/>
            <a:stCxn id="63" idx="5"/>
            <a:endCxn id="64" idx="0"/>
          </p:cNvCxnSpPr>
          <p:nvPr/>
        </p:nvCxnSpPr>
        <p:spPr>
          <a:xfrm flipH="1">
            <a:off x="6040420" y="3793192"/>
            <a:ext cx="1288311" cy="236610"/>
          </a:xfrm>
          <a:prstGeom prst="line">
            <a:avLst/>
          </a:prstGeom>
          <a:noFill/>
          <a:ln w="19050" cap="flat" cmpd="sng" algn="ctr">
            <a:solidFill>
              <a:srgbClr val="404040"/>
            </a:solidFill>
            <a:prstDash val="solid"/>
            <a:miter lim="800000"/>
          </a:ln>
          <a:effectLst/>
        </p:spPr>
      </p:cxnSp>
      <p:cxnSp>
        <p:nvCxnSpPr>
          <p:cNvPr id="84" name="직선 연결선 83">
            <a:extLst>
              <a:ext uri="{FF2B5EF4-FFF2-40B4-BE49-F238E27FC236}">
                <a16:creationId xmlns:a16="http://schemas.microsoft.com/office/drawing/2014/main" id="{EC888A43-E064-46C9-BFA8-4F2E128D46B3}"/>
              </a:ext>
            </a:extLst>
          </p:cNvPr>
          <p:cNvCxnSpPr>
            <a:cxnSpLocks/>
            <a:stCxn id="63" idx="0"/>
            <a:endCxn id="62" idx="3"/>
          </p:cNvCxnSpPr>
          <p:nvPr/>
        </p:nvCxnSpPr>
        <p:spPr>
          <a:xfrm flipH="1" flipV="1">
            <a:off x="6746882" y="3426326"/>
            <a:ext cx="505602" cy="182788"/>
          </a:xfrm>
          <a:prstGeom prst="line">
            <a:avLst/>
          </a:prstGeom>
          <a:noFill/>
          <a:ln w="19050" cap="flat" cmpd="sng" algn="ctr">
            <a:solidFill>
              <a:srgbClr val="404040"/>
            </a:solidFill>
            <a:prstDash val="solid"/>
            <a:miter lim="800000"/>
          </a:ln>
          <a:effectLst/>
        </p:spPr>
      </p:cxnSp>
      <p:cxnSp>
        <p:nvCxnSpPr>
          <p:cNvPr id="86" name="직선 연결선 85">
            <a:extLst>
              <a:ext uri="{FF2B5EF4-FFF2-40B4-BE49-F238E27FC236}">
                <a16:creationId xmlns:a16="http://schemas.microsoft.com/office/drawing/2014/main" id="{6B78CAA5-F77E-4F98-A686-7B1FB5946B6D}"/>
              </a:ext>
            </a:extLst>
          </p:cNvPr>
          <p:cNvCxnSpPr>
            <a:cxnSpLocks/>
          </p:cNvCxnSpPr>
          <p:nvPr/>
        </p:nvCxnSpPr>
        <p:spPr>
          <a:xfrm flipV="1">
            <a:off x="6048717" y="4245463"/>
            <a:ext cx="2290" cy="225501"/>
          </a:xfrm>
          <a:prstGeom prst="line">
            <a:avLst/>
          </a:prstGeom>
          <a:noFill/>
          <a:ln w="19050" cap="flat" cmpd="sng" algn="ctr">
            <a:solidFill>
              <a:srgbClr val="404040"/>
            </a:solidFill>
            <a:prstDash val="solid"/>
            <a:miter lim="800000"/>
          </a:ln>
          <a:effectLst/>
        </p:spPr>
      </p:cxnSp>
      <p:cxnSp>
        <p:nvCxnSpPr>
          <p:cNvPr id="87" name="직선 연결선 86">
            <a:extLst>
              <a:ext uri="{FF2B5EF4-FFF2-40B4-BE49-F238E27FC236}">
                <a16:creationId xmlns:a16="http://schemas.microsoft.com/office/drawing/2014/main" id="{18B5A86B-E027-4A3E-BAA3-28CD3026FB63}"/>
              </a:ext>
            </a:extLst>
          </p:cNvPr>
          <p:cNvCxnSpPr>
            <a:cxnSpLocks/>
          </p:cNvCxnSpPr>
          <p:nvPr/>
        </p:nvCxnSpPr>
        <p:spPr>
          <a:xfrm flipH="1" flipV="1">
            <a:off x="6045812" y="4686625"/>
            <a:ext cx="8101" cy="195816"/>
          </a:xfrm>
          <a:prstGeom prst="line">
            <a:avLst/>
          </a:prstGeom>
          <a:noFill/>
          <a:ln w="19050" cap="flat" cmpd="sng" algn="ctr">
            <a:solidFill>
              <a:srgbClr val="404040"/>
            </a:solidFill>
            <a:prstDash val="solid"/>
            <a:miter lim="800000"/>
          </a:ln>
          <a:effectLst/>
        </p:spPr>
      </p:cxnSp>
      <p:cxnSp>
        <p:nvCxnSpPr>
          <p:cNvPr id="88" name="직선 연결선 87">
            <a:extLst>
              <a:ext uri="{FF2B5EF4-FFF2-40B4-BE49-F238E27FC236}">
                <a16:creationId xmlns:a16="http://schemas.microsoft.com/office/drawing/2014/main" id="{0356E2C9-6A7D-460E-B2C3-A27BF92094F9}"/>
              </a:ext>
            </a:extLst>
          </p:cNvPr>
          <p:cNvCxnSpPr>
            <a:cxnSpLocks/>
          </p:cNvCxnSpPr>
          <p:nvPr/>
        </p:nvCxnSpPr>
        <p:spPr>
          <a:xfrm flipH="1" flipV="1">
            <a:off x="6046231" y="5098102"/>
            <a:ext cx="7263" cy="168622"/>
          </a:xfrm>
          <a:prstGeom prst="line">
            <a:avLst/>
          </a:prstGeom>
          <a:noFill/>
          <a:ln w="19050" cap="flat" cmpd="sng" algn="ctr">
            <a:solidFill>
              <a:srgbClr val="404040"/>
            </a:solidFill>
            <a:prstDash val="solid"/>
            <a:miter lim="800000"/>
          </a:ln>
          <a:effectLst/>
        </p:spPr>
      </p:cxnSp>
      <p:cxnSp>
        <p:nvCxnSpPr>
          <p:cNvPr id="89" name="직선 연결선 88">
            <a:extLst>
              <a:ext uri="{FF2B5EF4-FFF2-40B4-BE49-F238E27FC236}">
                <a16:creationId xmlns:a16="http://schemas.microsoft.com/office/drawing/2014/main" id="{836ADB02-F7DE-45C2-80ED-AC45BCAE2518}"/>
              </a:ext>
            </a:extLst>
          </p:cNvPr>
          <p:cNvCxnSpPr>
            <a:cxnSpLocks/>
            <a:stCxn id="114" idx="0"/>
            <a:endCxn id="68" idx="4"/>
          </p:cNvCxnSpPr>
          <p:nvPr/>
        </p:nvCxnSpPr>
        <p:spPr>
          <a:xfrm flipH="1" flipV="1">
            <a:off x="6049863" y="5482385"/>
            <a:ext cx="3183" cy="281627"/>
          </a:xfrm>
          <a:prstGeom prst="line">
            <a:avLst/>
          </a:prstGeom>
          <a:noFill/>
          <a:ln w="19050" cap="flat" cmpd="sng" algn="ctr">
            <a:solidFill>
              <a:srgbClr val="404040"/>
            </a:solidFill>
            <a:prstDash val="solid"/>
            <a:miter lim="800000"/>
          </a:ln>
          <a:effectLst/>
        </p:spPr>
      </p:cxnSp>
      <p:sp>
        <p:nvSpPr>
          <p:cNvPr id="90" name="타원 89">
            <a:extLst>
              <a:ext uri="{FF2B5EF4-FFF2-40B4-BE49-F238E27FC236}">
                <a16:creationId xmlns:a16="http://schemas.microsoft.com/office/drawing/2014/main" id="{36A95484-3577-43D5-BCC0-BF853ECCF43D}"/>
              </a:ext>
            </a:extLst>
          </p:cNvPr>
          <p:cNvSpPr/>
          <p:nvPr/>
        </p:nvSpPr>
        <p:spPr>
          <a:xfrm>
            <a:off x="7613116" y="1607090"/>
            <a:ext cx="215661" cy="215661"/>
          </a:xfrm>
          <a:prstGeom prst="ellipse">
            <a:avLst/>
          </a:prstGeom>
          <a:solidFill>
            <a:srgbClr val="FF6600"/>
          </a:solidFill>
          <a:ln w="12700" cap="flat" cmpd="sng" algn="ctr">
            <a:noFill/>
            <a:prstDash val="solid"/>
            <a:miter lim="800000"/>
          </a:ln>
          <a:effectLst>
            <a:outerShdw blurRad="25400" dist="381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rPr>
              <a:t>2</a:t>
            </a:r>
            <a:endParaRPr kumimoji="0" lang="ko-KR" altLang="en-US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91" name="타원 90">
            <a:extLst>
              <a:ext uri="{FF2B5EF4-FFF2-40B4-BE49-F238E27FC236}">
                <a16:creationId xmlns:a16="http://schemas.microsoft.com/office/drawing/2014/main" id="{FF3F4E68-2E31-4E52-9ED5-5C78659103CB}"/>
              </a:ext>
            </a:extLst>
          </p:cNvPr>
          <p:cNvSpPr/>
          <p:nvPr/>
        </p:nvSpPr>
        <p:spPr>
          <a:xfrm>
            <a:off x="8288705" y="2039615"/>
            <a:ext cx="215661" cy="215661"/>
          </a:xfrm>
          <a:prstGeom prst="ellipse">
            <a:avLst/>
          </a:prstGeom>
          <a:solidFill>
            <a:srgbClr val="FF6600"/>
          </a:solidFill>
          <a:ln w="12700" cap="flat" cmpd="sng" algn="ctr">
            <a:noFill/>
            <a:prstDash val="solid"/>
            <a:miter lim="800000"/>
          </a:ln>
          <a:effectLst>
            <a:outerShdw blurRad="25400" dist="381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rPr>
              <a:t>2</a:t>
            </a:r>
            <a:endParaRPr kumimoji="0" lang="ko-KR" altLang="en-US" sz="16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92" name="타원 91">
            <a:extLst>
              <a:ext uri="{FF2B5EF4-FFF2-40B4-BE49-F238E27FC236}">
                <a16:creationId xmlns:a16="http://schemas.microsoft.com/office/drawing/2014/main" id="{C59AD37F-17BE-45AD-B0AC-3F4A752E2C79}"/>
              </a:ext>
            </a:extLst>
          </p:cNvPr>
          <p:cNvSpPr/>
          <p:nvPr/>
        </p:nvSpPr>
        <p:spPr>
          <a:xfrm>
            <a:off x="6688355" y="2456188"/>
            <a:ext cx="215661" cy="215661"/>
          </a:xfrm>
          <a:prstGeom prst="ellipse">
            <a:avLst/>
          </a:prstGeom>
          <a:solidFill>
            <a:srgbClr val="FF6600"/>
          </a:solidFill>
          <a:ln w="12700" cap="flat" cmpd="sng" algn="ctr">
            <a:noFill/>
            <a:prstDash val="solid"/>
            <a:miter lim="800000"/>
          </a:ln>
          <a:effectLst>
            <a:outerShdw blurRad="25400" dist="381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rPr>
              <a:t>2</a:t>
            </a:r>
            <a:endParaRPr kumimoji="0" lang="ko-KR" altLang="en-US" sz="16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93" name="타원 92">
            <a:extLst>
              <a:ext uri="{FF2B5EF4-FFF2-40B4-BE49-F238E27FC236}">
                <a16:creationId xmlns:a16="http://schemas.microsoft.com/office/drawing/2014/main" id="{71A1AEF0-22B5-47BB-B22A-B258778B270E}"/>
              </a:ext>
            </a:extLst>
          </p:cNvPr>
          <p:cNvSpPr/>
          <p:nvPr/>
        </p:nvSpPr>
        <p:spPr>
          <a:xfrm>
            <a:off x="5704804" y="2825483"/>
            <a:ext cx="215661" cy="215661"/>
          </a:xfrm>
          <a:prstGeom prst="ellipse">
            <a:avLst/>
          </a:prstGeom>
          <a:solidFill>
            <a:srgbClr val="FF6600"/>
          </a:solidFill>
          <a:ln w="12700" cap="flat" cmpd="sng" algn="ctr">
            <a:noFill/>
            <a:prstDash val="solid"/>
            <a:miter lim="800000"/>
          </a:ln>
          <a:effectLst>
            <a:outerShdw blurRad="25400" dist="381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rPr>
              <a:t>2</a:t>
            </a:r>
            <a:endParaRPr kumimoji="0" lang="ko-KR" altLang="en-US" sz="16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94" name="타원 93">
            <a:extLst>
              <a:ext uri="{FF2B5EF4-FFF2-40B4-BE49-F238E27FC236}">
                <a16:creationId xmlns:a16="http://schemas.microsoft.com/office/drawing/2014/main" id="{938ADC7E-D705-4339-B276-11BA73354C1B}"/>
              </a:ext>
            </a:extLst>
          </p:cNvPr>
          <p:cNvSpPr/>
          <p:nvPr/>
        </p:nvSpPr>
        <p:spPr>
          <a:xfrm>
            <a:off x="6930959" y="3243889"/>
            <a:ext cx="215661" cy="215661"/>
          </a:xfrm>
          <a:prstGeom prst="ellipse">
            <a:avLst/>
          </a:prstGeom>
          <a:solidFill>
            <a:srgbClr val="FF6600"/>
          </a:solidFill>
          <a:ln w="12700" cap="flat" cmpd="sng" algn="ctr">
            <a:noFill/>
            <a:prstDash val="solid"/>
            <a:miter lim="800000"/>
          </a:ln>
          <a:effectLst>
            <a:outerShdw blurRad="25400" dist="381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rPr>
              <a:t>2</a:t>
            </a:r>
            <a:endParaRPr kumimoji="0" lang="ko-KR" altLang="en-US" sz="16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95" name="타원 94">
            <a:extLst>
              <a:ext uri="{FF2B5EF4-FFF2-40B4-BE49-F238E27FC236}">
                <a16:creationId xmlns:a16="http://schemas.microsoft.com/office/drawing/2014/main" id="{870B729D-CEA7-49FB-8E9C-082FA4DFF5EC}"/>
              </a:ext>
            </a:extLst>
          </p:cNvPr>
          <p:cNvSpPr/>
          <p:nvPr/>
        </p:nvSpPr>
        <p:spPr>
          <a:xfrm>
            <a:off x="6929622" y="3601763"/>
            <a:ext cx="215661" cy="215661"/>
          </a:xfrm>
          <a:prstGeom prst="ellipse">
            <a:avLst/>
          </a:prstGeom>
          <a:solidFill>
            <a:srgbClr val="FF6600"/>
          </a:solidFill>
          <a:ln w="12700" cap="flat" cmpd="sng" algn="ctr">
            <a:noFill/>
            <a:prstDash val="solid"/>
            <a:miter lim="800000"/>
          </a:ln>
          <a:effectLst>
            <a:outerShdw blurRad="25400" dist="381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rPr>
              <a:t>2</a:t>
            </a:r>
            <a:endParaRPr kumimoji="0" lang="ko-KR" altLang="en-US" sz="16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96" name="타원 95">
            <a:extLst>
              <a:ext uri="{FF2B5EF4-FFF2-40B4-BE49-F238E27FC236}">
                <a16:creationId xmlns:a16="http://schemas.microsoft.com/office/drawing/2014/main" id="{B2051DBF-FE7D-402F-B430-E2E54C24FC25}"/>
              </a:ext>
            </a:extLst>
          </p:cNvPr>
          <p:cNvSpPr/>
          <p:nvPr/>
        </p:nvSpPr>
        <p:spPr>
          <a:xfrm>
            <a:off x="5691227" y="4021253"/>
            <a:ext cx="215661" cy="215661"/>
          </a:xfrm>
          <a:prstGeom prst="ellipse">
            <a:avLst/>
          </a:prstGeom>
          <a:solidFill>
            <a:srgbClr val="FF6600"/>
          </a:solidFill>
          <a:ln w="12700" cap="flat" cmpd="sng" algn="ctr">
            <a:noFill/>
            <a:prstDash val="solid"/>
            <a:miter lim="800000"/>
          </a:ln>
          <a:effectLst>
            <a:outerShdw blurRad="25400" dist="381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rPr>
              <a:t>2</a:t>
            </a:r>
            <a:endParaRPr kumimoji="0" lang="ko-KR" altLang="en-US" sz="16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98" name="타원 97">
            <a:extLst>
              <a:ext uri="{FF2B5EF4-FFF2-40B4-BE49-F238E27FC236}">
                <a16:creationId xmlns:a16="http://schemas.microsoft.com/office/drawing/2014/main" id="{1A0FFF2F-F01D-4B00-B8EE-53138F4252B8}"/>
              </a:ext>
            </a:extLst>
          </p:cNvPr>
          <p:cNvSpPr/>
          <p:nvPr/>
        </p:nvSpPr>
        <p:spPr>
          <a:xfrm>
            <a:off x="5691227" y="4476332"/>
            <a:ext cx="215661" cy="215661"/>
          </a:xfrm>
          <a:prstGeom prst="ellipse">
            <a:avLst/>
          </a:prstGeom>
          <a:solidFill>
            <a:srgbClr val="FF6600"/>
          </a:solidFill>
          <a:ln w="12700" cap="flat" cmpd="sng" algn="ctr">
            <a:noFill/>
            <a:prstDash val="solid"/>
            <a:miter lim="800000"/>
          </a:ln>
          <a:effectLst>
            <a:outerShdw blurRad="25400" dist="381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rPr>
              <a:t>2</a:t>
            </a:r>
            <a:endParaRPr kumimoji="0" lang="ko-KR" altLang="en-US" sz="16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99" name="타원 98">
            <a:extLst>
              <a:ext uri="{FF2B5EF4-FFF2-40B4-BE49-F238E27FC236}">
                <a16:creationId xmlns:a16="http://schemas.microsoft.com/office/drawing/2014/main" id="{61250E94-0D16-437D-8718-4C40083AA1F5}"/>
              </a:ext>
            </a:extLst>
          </p:cNvPr>
          <p:cNvSpPr/>
          <p:nvPr/>
        </p:nvSpPr>
        <p:spPr>
          <a:xfrm>
            <a:off x="5691227" y="4869346"/>
            <a:ext cx="215661" cy="215661"/>
          </a:xfrm>
          <a:prstGeom prst="ellipse">
            <a:avLst/>
          </a:prstGeom>
          <a:solidFill>
            <a:srgbClr val="FF6600"/>
          </a:solidFill>
          <a:ln w="12700" cap="flat" cmpd="sng" algn="ctr">
            <a:noFill/>
            <a:prstDash val="solid"/>
            <a:miter lim="800000"/>
          </a:ln>
          <a:effectLst>
            <a:outerShdw blurRad="25400" dist="381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rPr>
              <a:t>2</a:t>
            </a:r>
            <a:endParaRPr kumimoji="0" lang="ko-KR" altLang="en-US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00" name="타원 99">
            <a:extLst>
              <a:ext uri="{FF2B5EF4-FFF2-40B4-BE49-F238E27FC236}">
                <a16:creationId xmlns:a16="http://schemas.microsoft.com/office/drawing/2014/main" id="{A4150700-1ACE-4196-8CBF-23DB475A2FC9}"/>
              </a:ext>
            </a:extLst>
          </p:cNvPr>
          <p:cNvSpPr/>
          <p:nvPr/>
        </p:nvSpPr>
        <p:spPr>
          <a:xfrm>
            <a:off x="6992763" y="5275321"/>
            <a:ext cx="215661" cy="215661"/>
          </a:xfrm>
          <a:prstGeom prst="ellipse">
            <a:avLst/>
          </a:prstGeom>
          <a:solidFill>
            <a:srgbClr val="FF6600"/>
          </a:solidFill>
          <a:ln w="12700" cap="flat" cmpd="sng" algn="ctr">
            <a:noFill/>
            <a:prstDash val="solid"/>
            <a:miter lim="800000"/>
          </a:ln>
          <a:effectLst>
            <a:outerShdw blurRad="25400" dist="381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rPr>
              <a:t>2</a:t>
            </a:r>
            <a:endParaRPr kumimoji="0" lang="ko-KR" altLang="en-US" sz="16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01" name="타원 100">
            <a:extLst>
              <a:ext uri="{FF2B5EF4-FFF2-40B4-BE49-F238E27FC236}">
                <a16:creationId xmlns:a16="http://schemas.microsoft.com/office/drawing/2014/main" id="{D2815D97-F015-414F-9A5F-7936E52287F7}"/>
              </a:ext>
            </a:extLst>
          </p:cNvPr>
          <p:cNvSpPr/>
          <p:nvPr/>
        </p:nvSpPr>
        <p:spPr>
          <a:xfrm>
            <a:off x="5703758" y="5745663"/>
            <a:ext cx="215661" cy="215661"/>
          </a:xfrm>
          <a:prstGeom prst="ellipse">
            <a:avLst/>
          </a:prstGeom>
          <a:solidFill>
            <a:srgbClr val="FF6600"/>
          </a:solidFill>
          <a:ln w="12700" cap="flat" cmpd="sng" algn="ctr">
            <a:noFill/>
            <a:prstDash val="solid"/>
            <a:miter lim="800000"/>
          </a:ln>
          <a:effectLst>
            <a:outerShdw blurRad="25400" dist="38100" dir="2700000" algn="tl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rPr>
              <a:t>2</a:t>
            </a:r>
            <a:endParaRPr kumimoji="0" lang="ko-KR" altLang="en-US" sz="1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/>
              <a:ea typeface="굴림" panose="020B0600000101010101" pitchFamily="50" charset="-127"/>
              <a:cs typeface="+mn-cs"/>
            </a:endParaRPr>
          </a:p>
        </p:txBody>
      </p:sp>
      <p:cxnSp>
        <p:nvCxnSpPr>
          <p:cNvPr id="102" name="직선 연결선 101">
            <a:extLst>
              <a:ext uri="{FF2B5EF4-FFF2-40B4-BE49-F238E27FC236}">
                <a16:creationId xmlns:a16="http://schemas.microsoft.com/office/drawing/2014/main" id="{53C6AD14-0263-4A05-93F3-07C01C9FD03A}"/>
              </a:ext>
            </a:extLst>
          </p:cNvPr>
          <p:cNvCxnSpPr>
            <a:cxnSpLocks/>
            <a:stCxn id="91" idx="0"/>
            <a:endCxn id="90" idx="4"/>
          </p:cNvCxnSpPr>
          <p:nvPr/>
        </p:nvCxnSpPr>
        <p:spPr>
          <a:xfrm flipH="1" flipV="1">
            <a:off x="7720947" y="1822751"/>
            <a:ext cx="675589" cy="216864"/>
          </a:xfrm>
          <a:prstGeom prst="line">
            <a:avLst/>
          </a:prstGeom>
          <a:noFill/>
          <a:ln w="19050" cap="flat" cmpd="sng" algn="ctr">
            <a:solidFill>
              <a:srgbClr val="FF6600"/>
            </a:solidFill>
            <a:prstDash val="solid"/>
            <a:miter lim="800000"/>
          </a:ln>
          <a:effectLst/>
        </p:spPr>
      </p:cxnSp>
      <p:cxnSp>
        <p:nvCxnSpPr>
          <p:cNvPr id="103" name="직선 연결선 102">
            <a:extLst>
              <a:ext uri="{FF2B5EF4-FFF2-40B4-BE49-F238E27FC236}">
                <a16:creationId xmlns:a16="http://schemas.microsoft.com/office/drawing/2014/main" id="{6A25A830-72BD-4AA2-B888-A7B56B93F7CA}"/>
              </a:ext>
            </a:extLst>
          </p:cNvPr>
          <p:cNvCxnSpPr>
            <a:cxnSpLocks/>
            <a:stCxn id="91" idx="3"/>
            <a:endCxn id="92" idx="6"/>
          </p:cNvCxnSpPr>
          <p:nvPr/>
        </p:nvCxnSpPr>
        <p:spPr>
          <a:xfrm flipH="1">
            <a:off x="6904016" y="2223693"/>
            <a:ext cx="1416272" cy="340326"/>
          </a:xfrm>
          <a:prstGeom prst="line">
            <a:avLst/>
          </a:prstGeom>
          <a:noFill/>
          <a:ln w="19050" cap="flat" cmpd="sng" algn="ctr">
            <a:solidFill>
              <a:srgbClr val="FF6600"/>
            </a:solidFill>
            <a:prstDash val="solid"/>
            <a:miter lim="800000"/>
          </a:ln>
          <a:effectLst/>
        </p:spPr>
      </p:cxnSp>
      <p:cxnSp>
        <p:nvCxnSpPr>
          <p:cNvPr id="104" name="직선 연결선 103">
            <a:extLst>
              <a:ext uri="{FF2B5EF4-FFF2-40B4-BE49-F238E27FC236}">
                <a16:creationId xmlns:a16="http://schemas.microsoft.com/office/drawing/2014/main" id="{215BA92C-2B2E-4E80-A9DC-F51564D3BB9B}"/>
              </a:ext>
            </a:extLst>
          </p:cNvPr>
          <p:cNvCxnSpPr>
            <a:cxnSpLocks/>
            <a:stCxn id="92" idx="4"/>
            <a:endCxn id="93" idx="0"/>
          </p:cNvCxnSpPr>
          <p:nvPr/>
        </p:nvCxnSpPr>
        <p:spPr>
          <a:xfrm flipH="1">
            <a:off x="5812635" y="2671849"/>
            <a:ext cx="983551" cy="153634"/>
          </a:xfrm>
          <a:prstGeom prst="line">
            <a:avLst/>
          </a:prstGeom>
          <a:noFill/>
          <a:ln w="19050" cap="flat" cmpd="sng" algn="ctr">
            <a:solidFill>
              <a:srgbClr val="FF6600"/>
            </a:solidFill>
            <a:prstDash val="solid"/>
            <a:miter lim="800000"/>
          </a:ln>
          <a:effectLst/>
        </p:spPr>
      </p:cxnSp>
      <p:cxnSp>
        <p:nvCxnSpPr>
          <p:cNvPr id="105" name="직선 연결선 104">
            <a:extLst>
              <a:ext uri="{FF2B5EF4-FFF2-40B4-BE49-F238E27FC236}">
                <a16:creationId xmlns:a16="http://schemas.microsoft.com/office/drawing/2014/main" id="{CB050BD1-21E9-400C-88B1-7CF8D58A0244}"/>
              </a:ext>
            </a:extLst>
          </p:cNvPr>
          <p:cNvCxnSpPr>
            <a:cxnSpLocks/>
            <a:stCxn id="93" idx="4"/>
            <a:endCxn id="94" idx="0"/>
          </p:cNvCxnSpPr>
          <p:nvPr/>
        </p:nvCxnSpPr>
        <p:spPr>
          <a:xfrm>
            <a:off x="5812635" y="3041144"/>
            <a:ext cx="1226155" cy="202745"/>
          </a:xfrm>
          <a:prstGeom prst="line">
            <a:avLst/>
          </a:prstGeom>
          <a:noFill/>
          <a:ln w="19050" cap="flat" cmpd="sng" algn="ctr">
            <a:solidFill>
              <a:srgbClr val="FF6600"/>
            </a:solidFill>
            <a:prstDash val="solid"/>
            <a:miter lim="800000"/>
          </a:ln>
          <a:effectLst/>
        </p:spPr>
      </p:cxnSp>
      <p:cxnSp>
        <p:nvCxnSpPr>
          <p:cNvPr id="106" name="직선 연결선 105">
            <a:extLst>
              <a:ext uri="{FF2B5EF4-FFF2-40B4-BE49-F238E27FC236}">
                <a16:creationId xmlns:a16="http://schemas.microsoft.com/office/drawing/2014/main" id="{79102576-BDC8-4D06-9B45-D33CF5283AC8}"/>
              </a:ext>
            </a:extLst>
          </p:cNvPr>
          <p:cNvCxnSpPr>
            <a:cxnSpLocks/>
            <a:stCxn id="94" idx="4"/>
            <a:endCxn id="95" idx="0"/>
          </p:cNvCxnSpPr>
          <p:nvPr/>
        </p:nvCxnSpPr>
        <p:spPr>
          <a:xfrm flipH="1">
            <a:off x="7037453" y="3459550"/>
            <a:ext cx="1337" cy="142213"/>
          </a:xfrm>
          <a:prstGeom prst="line">
            <a:avLst/>
          </a:prstGeom>
          <a:noFill/>
          <a:ln w="19050" cap="flat" cmpd="sng" algn="ctr">
            <a:solidFill>
              <a:srgbClr val="FF6600"/>
            </a:solidFill>
            <a:prstDash val="solid"/>
            <a:miter lim="800000"/>
          </a:ln>
          <a:effectLst/>
        </p:spPr>
      </p:cxnSp>
      <p:cxnSp>
        <p:nvCxnSpPr>
          <p:cNvPr id="107" name="직선 연결선 106">
            <a:extLst>
              <a:ext uri="{FF2B5EF4-FFF2-40B4-BE49-F238E27FC236}">
                <a16:creationId xmlns:a16="http://schemas.microsoft.com/office/drawing/2014/main" id="{D2140A42-FBE8-467A-BEC3-424E1F0878AC}"/>
              </a:ext>
            </a:extLst>
          </p:cNvPr>
          <p:cNvCxnSpPr>
            <a:cxnSpLocks/>
            <a:stCxn id="95" idx="4"/>
            <a:endCxn id="96" idx="0"/>
          </p:cNvCxnSpPr>
          <p:nvPr/>
        </p:nvCxnSpPr>
        <p:spPr>
          <a:xfrm flipH="1">
            <a:off x="5799058" y="3817424"/>
            <a:ext cx="1238395" cy="203829"/>
          </a:xfrm>
          <a:prstGeom prst="line">
            <a:avLst/>
          </a:prstGeom>
          <a:noFill/>
          <a:ln w="19050" cap="flat" cmpd="sng" algn="ctr">
            <a:solidFill>
              <a:srgbClr val="FF6600"/>
            </a:solidFill>
            <a:prstDash val="solid"/>
            <a:miter lim="800000"/>
          </a:ln>
          <a:effectLst/>
        </p:spPr>
      </p:cxnSp>
      <p:cxnSp>
        <p:nvCxnSpPr>
          <p:cNvPr id="109" name="직선 연결선 108">
            <a:extLst>
              <a:ext uri="{FF2B5EF4-FFF2-40B4-BE49-F238E27FC236}">
                <a16:creationId xmlns:a16="http://schemas.microsoft.com/office/drawing/2014/main" id="{22963AAC-E41A-4152-96A5-20076C003401}"/>
              </a:ext>
            </a:extLst>
          </p:cNvPr>
          <p:cNvCxnSpPr>
            <a:cxnSpLocks/>
          </p:cNvCxnSpPr>
          <p:nvPr/>
        </p:nvCxnSpPr>
        <p:spPr>
          <a:xfrm flipH="1">
            <a:off x="5797814" y="4260593"/>
            <a:ext cx="6147" cy="215739"/>
          </a:xfrm>
          <a:prstGeom prst="line">
            <a:avLst/>
          </a:prstGeom>
          <a:noFill/>
          <a:ln w="19050" cap="flat" cmpd="sng" algn="ctr">
            <a:solidFill>
              <a:srgbClr val="FF6600"/>
            </a:solidFill>
            <a:prstDash val="solid"/>
            <a:miter lim="800000"/>
          </a:ln>
          <a:effectLst/>
        </p:spPr>
      </p:cxnSp>
      <p:cxnSp>
        <p:nvCxnSpPr>
          <p:cNvPr id="110" name="직선 연결선 109">
            <a:extLst>
              <a:ext uri="{FF2B5EF4-FFF2-40B4-BE49-F238E27FC236}">
                <a16:creationId xmlns:a16="http://schemas.microsoft.com/office/drawing/2014/main" id="{E3D468D4-9643-4838-92A3-B8B9FDF58ED1}"/>
              </a:ext>
            </a:extLst>
          </p:cNvPr>
          <p:cNvCxnSpPr>
            <a:cxnSpLocks/>
          </p:cNvCxnSpPr>
          <p:nvPr/>
        </p:nvCxnSpPr>
        <p:spPr>
          <a:xfrm flipH="1">
            <a:off x="5799058" y="4691993"/>
            <a:ext cx="3660" cy="177353"/>
          </a:xfrm>
          <a:prstGeom prst="line">
            <a:avLst/>
          </a:prstGeom>
          <a:noFill/>
          <a:ln w="19050" cap="flat" cmpd="sng" algn="ctr">
            <a:solidFill>
              <a:srgbClr val="FF6600"/>
            </a:solidFill>
            <a:prstDash val="solid"/>
            <a:miter lim="800000"/>
          </a:ln>
          <a:effectLst/>
        </p:spPr>
      </p:cxnSp>
      <p:cxnSp>
        <p:nvCxnSpPr>
          <p:cNvPr id="111" name="직선 연결선 110">
            <a:extLst>
              <a:ext uri="{FF2B5EF4-FFF2-40B4-BE49-F238E27FC236}">
                <a16:creationId xmlns:a16="http://schemas.microsoft.com/office/drawing/2014/main" id="{6C56973E-AD22-4521-9F64-F626BDAD1B3F}"/>
              </a:ext>
            </a:extLst>
          </p:cNvPr>
          <p:cNvCxnSpPr>
            <a:cxnSpLocks/>
            <a:stCxn id="101" idx="7"/>
            <a:endCxn id="100" idx="4"/>
          </p:cNvCxnSpPr>
          <p:nvPr/>
        </p:nvCxnSpPr>
        <p:spPr>
          <a:xfrm flipV="1">
            <a:off x="5887836" y="5490982"/>
            <a:ext cx="1212758" cy="286264"/>
          </a:xfrm>
          <a:prstGeom prst="line">
            <a:avLst/>
          </a:prstGeom>
          <a:noFill/>
          <a:ln w="19050" cap="flat" cmpd="sng" algn="ctr">
            <a:solidFill>
              <a:srgbClr val="FF6600"/>
            </a:solidFill>
            <a:prstDash val="solid"/>
            <a:miter lim="800000"/>
          </a:ln>
          <a:effectLst/>
        </p:spPr>
      </p:cxnSp>
      <p:cxnSp>
        <p:nvCxnSpPr>
          <p:cNvPr id="112" name="직선 연결선 184">
            <a:extLst>
              <a:ext uri="{FF2B5EF4-FFF2-40B4-BE49-F238E27FC236}">
                <a16:creationId xmlns:a16="http://schemas.microsoft.com/office/drawing/2014/main" id="{F1F4A4A1-EBAB-401F-BF7E-F19BC3E47FAE}"/>
              </a:ext>
            </a:extLst>
          </p:cNvPr>
          <p:cNvCxnSpPr>
            <a:cxnSpLocks/>
            <a:stCxn id="52" idx="0"/>
            <a:endCxn id="51" idx="4"/>
          </p:cNvCxnSpPr>
          <p:nvPr/>
        </p:nvCxnSpPr>
        <p:spPr>
          <a:xfrm flipV="1">
            <a:off x="4047118" y="3450630"/>
            <a:ext cx="0" cy="151133"/>
          </a:xfrm>
          <a:prstGeom prst="line">
            <a:avLst/>
          </a:prstGeom>
          <a:noFill/>
          <a:ln w="19050" cap="flat" cmpd="sng" algn="ctr">
            <a:solidFill>
              <a:srgbClr val="FFC000"/>
            </a:solidFill>
            <a:prstDash val="solid"/>
            <a:miter lim="800000"/>
          </a:ln>
          <a:effectLst/>
        </p:spPr>
      </p:cxnSp>
      <p:sp>
        <p:nvSpPr>
          <p:cNvPr id="113" name="타원 112">
            <a:extLst>
              <a:ext uri="{FF2B5EF4-FFF2-40B4-BE49-F238E27FC236}">
                <a16:creationId xmlns:a16="http://schemas.microsoft.com/office/drawing/2014/main" id="{DA08E5F9-4BA7-4D07-8C59-BC61B307CBA2}"/>
              </a:ext>
            </a:extLst>
          </p:cNvPr>
          <p:cNvSpPr/>
          <p:nvPr/>
        </p:nvSpPr>
        <p:spPr>
          <a:xfrm>
            <a:off x="6934526" y="2459562"/>
            <a:ext cx="215661" cy="215661"/>
          </a:xfrm>
          <a:prstGeom prst="ellipse">
            <a:avLst/>
          </a:prstGeom>
          <a:solidFill>
            <a:sysClr val="windowText" lastClr="000000">
              <a:lumMod val="75000"/>
              <a:lumOff val="2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rPr>
              <a:t>3</a:t>
            </a:r>
            <a:endParaRPr kumimoji="0" lang="ko-KR" altLang="en-US" sz="16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14" name="타원 113">
            <a:extLst>
              <a:ext uri="{FF2B5EF4-FFF2-40B4-BE49-F238E27FC236}">
                <a16:creationId xmlns:a16="http://schemas.microsoft.com/office/drawing/2014/main" id="{85F0AF4D-B365-4B70-94F4-05ED237E3A9F}"/>
              </a:ext>
            </a:extLst>
          </p:cNvPr>
          <p:cNvSpPr/>
          <p:nvPr/>
        </p:nvSpPr>
        <p:spPr>
          <a:xfrm>
            <a:off x="5945215" y="5764012"/>
            <a:ext cx="215661" cy="215661"/>
          </a:xfrm>
          <a:prstGeom prst="ellipse">
            <a:avLst/>
          </a:prstGeom>
          <a:solidFill>
            <a:sysClr val="windowText" lastClr="000000">
              <a:lumMod val="75000"/>
              <a:lumOff val="2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rPr>
              <a:t>3</a:t>
            </a:r>
            <a:endParaRPr kumimoji="0" lang="ko-KR" alt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 panose="020B0604020202020204"/>
              <a:ea typeface="굴림" panose="020B0600000101010101" pitchFamily="50" charset="-127"/>
              <a:cs typeface="+mn-cs"/>
            </a:endParaRPr>
          </a:p>
        </p:txBody>
      </p:sp>
      <p:cxnSp>
        <p:nvCxnSpPr>
          <p:cNvPr id="116" name="직선 연결선 115">
            <a:extLst>
              <a:ext uri="{FF2B5EF4-FFF2-40B4-BE49-F238E27FC236}">
                <a16:creationId xmlns:a16="http://schemas.microsoft.com/office/drawing/2014/main" id="{F79EBFFE-DCA4-42F3-B60D-2CECD9909871}"/>
              </a:ext>
            </a:extLst>
          </p:cNvPr>
          <p:cNvCxnSpPr>
            <a:cxnSpLocks/>
            <a:stCxn id="99" idx="4"/>
            <a:endCxn id="100" idx="0"/>
          </p:cNvCxnSpPr>
          <p:nvPr/>
        </p:nvCxnSpPr>
        <p:spPr>
          <a:xfrm>
            <a:off x="5799058" y="5085007"/>
            <a:ext cx="1301536" cy="190314"/>
          </a:xfrm>
          <a:prstGeom prst="line">
            <a:avLst/>
          </a:prstGeom>
          <a:noFill/>
          <a:ln w="19050" cap="flat" cmpd="sng" algn="ctr">
            <a:solidFill>
              <a:srgbClr val="FF6600"/>
            </a:solidFill>
            <a:prstDash val="solid"/>
            <a:miter lim="800000"/>
          </a:ln>
          <a:effectLst/>
        </p:spPr>
      </p:cxnSp>
      <p:sp>
        <p:nvSpPr>
          <p:cNvPr id="117" name="타원 116">
            <a:extLst>
              <a:ext uri="{FF2B5EF4-FFF2-40B4-BE49-F238E27FC236}">
                <a16:creationId xmlns:a16="http://schemas.microsoft.com/office/drawing/2014/main" id="{CCF33A3A-0DA5-40F7-8ECE-F1449454A1AA}"/>
              </a:ext>
            </a:extLst>
          </p:cNvPr>
          <p:cNvSpPr/>
          <p:nvPr/>
        </p:nvSpPr>
        <p:spPr>
          <a:xfrm>
            <a:off x="2651563" y="3250878"/>
            <a:ext cx="180331" cy="180331"/>
          </a:xfrm>
          <a:prstGeom prst="ellipse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1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rPr>
              <a:t>R</a:t>
            </a:r>
            <a:endParaRPr kumimoji="0" lang="ko-KR" altLang="en-US" sz="11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8701A24E-ADF5-4151-BEBF-753836431844}"/>
              </a:ext>
            </a:extLst>
          </p:cNvPr>
          <p:cNvSpPr txBox="1"/>
          <p:nvPr/>
        </p:nvSpPr>
        <p:spPr>
          <a:xfrm>
            <a:off x="280841" y="6292762"/>
            <a:ext cx="916415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rPr>
              <a:t>2020 : NCBS Weighted average ; 	Based on Korea market </a:t>
            </a: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20" name="Titre 3">
            <a:extLst>
              <a:ext uri="{FF2B5EF4-FFF2-40B4-BE49-F238E27FC236}">
                <a16:creationId xmlns:a16="http://schemas.microsoft.com/office/drawing/2014/main" id="{95681C66-900A-48A8-B9E8-FB579BA4AC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125" y="222251"/>
            <a:ext cx="9632987" cy="228476"/>
          </a:xfrm>
        </p:spPr>
        <p:txBody>
          <a:bodyPr/>
          <a:lstStyle/>
          <a:p>
            <a:r>
              <a:rPr lang="en-US" dirty="0">
                <a:latin typeface="Renault Group" panose="020B0604020202020204"/>
              </a:rPr>
              <a:t>PERFORMANCE SCORE CARD </a:t>
            </a:r>
            <a:endParaRPr lang="fr-FR" dirty="0">
              <a:latin typeface="Renault Group" panose="020B0604020202020204"/>
            </a:endParaRPr>
          </a:p>
        </p:txBody>
      </p:sp>
      <p:cxnSp>
        <p:nvCxnSpPr>
          <p:cNvPr id="121" name="직선 연결선 120">
            <a:extLst>
              <a:ext uri="{FF2B5EF4-FFF2-40B4-BE49-F238E27FC236}">
                <a16:creationId xmlns:a16="http://schemas.microsoft.com/office/drawing/2014/main" id="{329DE2A8-EF24-4739-B1C8-A6257CB2FE2D}"/>
              </a:ext>
            </a:extLst>
          </p:cNvPr>
          <p:cNvCxnSpPr>
            <a:cxnSpLocks/>
            <a:stCxn id="53" idx="4"/>
          </p:cNvCxnSpPr>
          <p:nvPr/>
        </p:nvCxnSpPr>
        <p:spPr>
          <a:xfrm>
            <a:off x="5563144" y="4240920"/>
            <a:ext cx="1903" cy="214118"/>
          </a:xfrm>
          <a:prstGeom prst="line">
            <a:avLst/>
          </a:prstGeom>
          <a:noFill/>
          <a:ln w="19050" cap="flat" cmpd="sng" algn="ctr">
            <a:solidFill>
              <a:srgbClr val="D092A7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41" name="그룹 140">
            <a:extLst>
              <a:ext uri="{FF2B5EF4-FFF2-40B4-BE49-F238E27FC236}">
                <a16:creationId xmlns:a16="http://schemas.microsoft.com/office/drawing/2014/main" id="{487AB447-C13C-40FD-9E5A-A1676A531B7B}"/>
              </a:ext>
            </a:extLst>
          </p:cNvPr>
          <p:cNvGrpSpPr/>
          <p:nvPr/>
        </p:nvGrpSpPr>
        <p:grpSpPr>
          <a:xfrm>
            <a:off x="7830166" y="577406"/>
            <a:ext cx="4348058" cy="249664"/>
            <a:chOff x="7830166" y="656062"/>
            <a:chExt cx="4348058" cy="249664"/>
          </a:xfrm>
        </p:grpSpPr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3C38A87E-6495-4931-B761-9E4A83693923}"/>
                </a:ext>
              </a:extLst>
            </p:cNvPr>
            <p:cNvSpPr/>
            <p:nvPr/>
          </p:nvSpPr>
          <p:spPr>
            <a:xfrm>
              <a:off x="10473188" y="659397"/>
              <a:ext cx="215661" cy="215661"/>
            </a:xfrm>
            <a:prstGeom prst="ellipse">
              <a:avLst/>
            </a:prstGeom>
            <a:solidFill>
              <a:sysClr val="windowText" lastClr="000000">
                <a:lumMod val="75000"/>
                <a:lumOff val="2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enault Group" panose="020B0604020202020204"/>
                  <a:ea typeface="굴림" panose="020B0600000101010101" pitchFamily="50" charset="-127"/>
                  <a:cs typeface="+mn-cs"/>
                </a:rPr>
                <a:t>3</a:t>
              </a:r>
              <a:endParaRPr kumimoji="0" lang="ko-KR" altLang="en-US" sz="16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endParaRPr>
            </a:p>
          </p:txBody>
        </p:sp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CE6E7981-26CC-4340-946B-4D56FFE3F8E7}"/>
                </a:ext>
              </a:extLst>
            </p:cNvPr>
            <p:cNvSpPr/>
            <p:nvPr/>
          </p:nvSpPr>
          <p:spPr>
            <a:xfrm>
              <a:off x="7830166" y="659397"/>
              <a:ext cx="215661" cy="215661"/>
            </a:xfrm>
            <a:prstGeom prst="ellipse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1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enault Group" panose="020B0604020202020204"/>
                  <a:ea typeface="굴림" panose="020B0600000101010101" pitchFamily="50" charset="-127"/>
                  <a:cs typeface="+mn-cs"/>
                </a:rPr>
                <a:t>1</a:t>
              </a:r>
              <a:endParaRPr kumimoji="0" lang="ko-KR" altLang="en-US" sz="1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5981557-6222-49B4-9C39-BEBD58088BA3}"/>
                </a:ext>
              </a:extLst>
            </p:cNvPr>
            <p:cNvSpPr txBox="1"/>
            <p:nvPr/>
          </p:nvSpPr>
          <p:spPr>
            <a:xfrm>
              <a:off x="8110870" y="659505"/>
              <a:ext cx="1314142" cy="246221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enault Group" panose="020B0604020202020204"/>
                  <a:ea typeface="굴림" panose="020B0600000101010101" pitchFamily="50" charset="-127"/>
                  <a:cs typeface="+mn-cs"/>
                </a:rPr>
                <a:t>Status 20xx</a:t>
              </a:r>
              <a:endParaRPr kumimoji="0" lang="ko-KR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endParaRPr>
            </a:p>
          </p:txBody>
        </p:sp>
        <p:sp>
          <p:nvSpPr>
            <p:cNvPr id="14" name="타원 13">
              <a:extLst>
                <a:ext uri="{FF2B5EF4-FFF2-40B4-BE49-F238E27FC236}">
                  <a16:creationId xmlns:a16="http://schemas.microsoft.com/office/drawing/2014/main" id="{C8E62874-BD0C-49B3-83D6-0E24AD9B06EF}"/>
                </a:ext>
              </a:extLst>
            </p:cNvPr>
            <p:cNvSpPr/>
            <p:nvPr/>
          </p:nvSpPr>
          <p:spPr>
            <a:xfrm>
              <a:off x="9444995" y="659397"/>
              <a:ext cx="215661" cy="215661"/>
            </a:xfrm>
            <a:prstGeom prst="ellipse">
              <a:avLst/>
            </a:prstGeom>
            <a:solidFill>
              <a:srgbClr val="FF660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25400" dist="38100" dir="2700000" algn="tl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enault Group" panose="020B0604020202020204"/>
                  <a:ea typeface="굴림" panose="020B0600000101010101" pitchFamily="50" charset="-127"/>
                  <a:cs typeface="+mn-cs"/>
                </a:rPr>
                <a:t>2</a:t>
              </a:r>
              <a:endParaRPr kumimoji="0" lang="ko-KR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121FDAF-F688-466A-AD3E-D7BA83B42EF3}"/>
                </a:ext>
              </a:extLst>
            </p:cNvPr>
            <p:cNvSpPr txBox="1"/>
            <p:nvPr/>
          </p:nvSpPr>
          <p:spPr>
            <a:xfrm>
              <a:off x="9765197" y="659505"/>
              <a:ext cx="1381895" cy="246221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enault Group" panose="020B0604020202020204"/>
                  <a:ea typeface="굴림" panose="020B0600000101010101" pitchFamily="50" charset="-127"/>
                  <a:cs typeface="+mn-cs"/>
                </a:rPr>
                <a:t>xx</a:t>
              </a:r>
              <a:endParaRPr kumimoji="0" lang="ko-KR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endParaRPr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74B035E7-A6DC-43F8-BD68-F0FE31D547CA}"/>
                </a:ext>
              </a:extLst>
            </p:cNvPr>
            <p:cNvSpPr txBox="1"/>
            <p:nvPr/>
          </p:nvSpPr>
          <p:spPr>
            <a:xfrm>
              <a:off x="10796329" y="656062"/>
              <a:ext cx="1381895" cy="246221"/>
            </a:xfrm>
            <a:prstGeom prst="rect">
              <a:avLst/>
            </a:prstGeom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enault Group" panose="020B0604020202020204"/>
                  <a:ea typeface="굴림" panose="020B0600000101010101" pitchFamily="50" charset="-127"/>
                  <a:cs typeface="+mn-cs"/>
                </a:rPr>
                <a:t>xx</a:t>
              </a:r>
              <a:endParaRPr kumimoji="0" lang="ko-KR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/>
                <a:ea typeface="굴림" panose="020B0600000101010101" pitchFamily="50" charset="-127"/>
                <a:cs typeface="+mn-cs"/>
              </a:endParaRPr>
            </a:p>
          </p:txBody>
        </p:sp>
      </p:grpSp>
      <p:cxnSp>
        <p:nvCxnSpPr>
          <p:cNvPr id="136" name="직선 연결선 135">
            <a:extLst>
              <a:ext uri="{FF2B5EF4-FFF2-40B4-BE49-F238E27FC236}">
                <a16:creationId xmlns:a16="http://schemas.microsoft.com/office/drawing/2014/main" id="{FC5CBD39-D6AD-438F-AA60-B2D38F8DD657}"/>
              </a:ext>
            </a:extLst>
          </p:cNvPr>
          <p:cNvCxnSpPr>
            <a:cxnSpLocks/>
            <a:endCxn id="113" idx="0"/>
          </p:cNvCxnSpPr>
          <p:nvPr/>
        </p:nvCxnSpPr>
        <p:spPr>
          <a:xfrm>
            <a:off x="7037179" y="2227228"/>
            <a:ext cx="5178" cy="232334"/>
          </a:xfrm>
          <a:prstGeom prst="line">
            <a:avLst/>
          </a:prstGeom>
          <a:noFill/>
          <a:ln w="19050" cap="flat" cmpd="sng" algn="ctr">
            <a:solidFill>
              <a:srgbClr val="404040"/>
            </a:solidFill>
            <a:prstDash val="solid"/>
            <a:miter lim="800000"/>
          </a:ln>
          <a:effectLst/>
        </p:spPr>
      </p:cxnSp>
      <p:cxnSp>
        <p:nvCxnSpPr>
          <p:cNvPr id="139" name="직선 연결선 138">
            <a:extLst>
              <a:ext uri="{FF2B5EF4-FFF2-40B4-BE49-F238E27FC236}">
                <a16:creationId xmlns:a16="http://schemas.microsoft.com/office/drawing/2014/main" id="{2CF5EDED-9B34-4664-90A8-F5BF2048E61C}"/>
              </a:ext>
            </a:extLst>
          </p:cNvPr>
          <p:cNvCxnSpPr>
            <a:cxnSpLocks/>
          </p:cNvCxnSpPr>
          <p:nvPr/>
        </p:nvCxnSpPr>
        <p:spPr>
          <a:xfrm>
            <a:off x="7042356" y="1799442"/>
            <a:ext cx="5178" cy="232334"/>
          </a:xfrm>
          <a:prstGeom prst="line">
            <a:avLst/>
          </a:prstGeom>
          <a:noFill/>
          <a:ln w="19050" cap="flat" cmpd="sng" algn="ctr">
            <a:solidFill>
              <a:srgbClr val="404040"/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3579295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>
            <a:extLst>
              <a:ext uri="{FF2B5EF4-FFF2-40B4-BE49-F238E27FC236}">
                <a16:creationId xmlns:a16="http://schemas.microsoft.com/office/drawing/2014/main" id="{499EBFDD-4984-470D-82DC-95435901D763}"/>
              </a:ext>
            </a:extLst>
          </p:cNvPr>
          <p:cNvSpPr/>
          <p:nvPr/>
        </p:nvSpPr>
        <p:spPr>
          <a:xfrm>
            <a:off x="1368458" y="2458807"/>
            <a:ext cx="905775" cy="35245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enault group"/>
              <a:ea typeface="맑은 고딕"/>
              <a:cs typeface="+mn-cs"/>
            </a:endParaRPr>
          </a:p>
        </p:txBody>
      </p:sp>
      <p:cxnSp>
        <p:nvCxnSpPr>
          <p:cNvPr id="14" name="직선 연결선 13">
            <a:extLst>
              <a:ext uri="{FF2B5EF4-FFF2-40B4-BE49-F238E27FC236}">
                <a16:creationId xmlns:a16="http://schemas.microsoft.com/office/drawing/2014/main" id="{DB2DF7B9-51B8-4039-B1DA-9BF43CF05CE1}"/>
              </a:ext>
            </a:extLst>
          </p:cNvPr>
          <p:cNvCxnSpPr>
            <a:cxnSpLocks/>
          </p:cNvCxnSpPr>
          <p:nvPr/>
        </p:nvCxnSpPr>
        <p:spPr>
          <a:xfrm>
            <a:off x="971643" y="5983333"/>
            <a:ext cx="9776603" cy="178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484640B8-5934-476D-85DC-C883A79ACED1}"/>
              </a:ext>
            </a:extLst>
          </p:cNvPr>
          <p:cNvSpPr/>
          <p:nvPr/>
        </p:nvSpPr>
        <p:spPr>
          <a:xfrm>
            <a:off x="5519199" y="3783595"/>
            <a:ext cx="905775" cy="22212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enault group"/>
              <a:ea typeface="맑은 고딕"/>
              <a:cs typeface="+mn-cs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FD83E5E8-9B06-4864-9D05-181D7443AE8A}"/>
              </a:ext>
            </a:extLst>
          </p:cNvPr>
          <p:cNvSpPr/>
          <p:nvPr/>
        </p:nvSpPr>
        <p:spPr>
          <a:xfrm>
            <a:off x="9652691" y="2273741"/>
            <a:ext cx="905775" cy="372684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enault group"/>
              <a:ea typeface="맑은 고딕"/>
              <a:cs typeface="+mn-cs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DC322344-C3E5-4048-8C2C-60FABF5F03AC}"/>
              </a:ext>
            </a:extLst>
          </p:cNvPr>
          <p:cNvSpPr/>
          <p:nvPr/>
        </p:nvSpPr>
        <p:spPr>
          <a:xfrm>
            <a:off x="2409379" y="2458169"/>
            <a:ext cx="638251" cy="463445"/>
          </a:xfrm>
          <a:prstGeom prst="rect">
            <a:avLst/>
          </a:prstGeom>
          <a:solidFill>
            <a:srgbClr val="CC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맑은 고딕"/>
                <a:cs typeface="+mn-cs"/>
              </a:rPr>
              <a:t>544</a:t>
            </a: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uvelR" pitchFamily="2" charset="0"/>
              <a:ea typeface="맑은 고딕"/>
              <a:cs typeface="+mn-cs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115ABAE0-BBC5-45F8-A2D7-1E11122FB762}"/>
              </a:ext>
            </a:extLst>
          </p:cNvPr>
          <p:cNvSpPr/>
          <p:nvPr/>
        </p:nvSpPr>
        <p:spPr>
          <a:xfrm>
            <a:off x="3155485" y="2813643"/>
            <a:ext cx="638251" cy="107971"/>
          </a:xfrm>
          <a:prstGeom prst="rect">
            <a:avLst/>
          </a:prstGeom>
          <a:solidFill>
            <a:srgbClr val="FF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맑은 고딕"/>
                <a:cs typeface="+mn-cs"/>
              </a:rPr>
              <a:t>62</a:t>
            </a:r>
            <a:endParaRPr kumimoji="0" lang="ko-KR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uvelR" pitchFamily="2" charset="0"/>
              <a:ea typeface="맑은 고딕"/>
              <a:cs typeface="+mn-cs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5454DAFE-08B9-418C-9D53-FD8F4A18D647}"/>
              </a:ext>
            </a:extLst>
          </p:cNvPr>
          <p:cNvSpPr/>
          <p:nvPr/>
        </p:nvSpPr>
        <p:spPr>
          <a:xfrm>
            <a:off x="3909469" y="2815159"/>
            <a:ext cx="638251" cy="246796"/>
          </a:xfrm>
          <a:prstGeom prst="rect">
            <a:avLst/>
          </a:prstGeom>
          <a:solidFill>
            <a:srgbClr val="CC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맑은 고딕"/>
                <a:cs typeface="+mn-cs"/>
              </a:rPr>
              <a:t>268</a:t>
            </a:r>
            <a:endParaRPr kumimoji="0" lang="ko-KR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uvelR" pitchFamily="2" charset="0"/>
              <a:ea typeface="맑은 고딕"/>
              <a:cs typeface="+mn-cs"/>
            </a:endParaRP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D4AD1BDD-C325-4AAA-8522-F128C406BD79}"/>
              </a:ext>
            </a:extLst>
          </p:cNvPr>
          <p:cNvSpPr/>
          <p:nvPr/>
        </p:nvSpPr>
        <p:spPr>
          <a:xfrm>
            <a:off x="7395311" y="2629209"/>
            <a:ext cx="640267" cy="486215"/>
          </a:xfrm>
          <a:prstGeom prst="rect">
            <a:avLst/>
          </a:prstGeom>
          <a:solidFill>
            <a:srgbClr val="CC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맑은 고딕"/>
                <a:cs typeface="+mn-cs"/>
              </a:rPr>
              <a:t>574</a:t>
            </a:r>
            <a:endParaRPr kumimoji="0" lang="ko-KR" alt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NouvelR" pitchFamily="2" charset="0"/>
              <a:ea typeface="맑은 고딕"/>
              <a:cs typeface="+mn-cs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EBA2FCF-A759-4837-8E8C-18BFF6FA5589}"/>
              </a:ext>
            </a:extLst>
          </p:cNvPr>
          <p:cNvSpPr txBox="1"/>
          <p:nvPr/>
        </p:nvSpPr>
        <p:spPr>
          <a:xfrm>
            <a:off x="2612683" y="6079505"/>
            <a:ext cx="336631" cy="184666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맑은 고딕"/>
                <a:cs typeface="Arial" charset="0"/>
              </a:rPr>
              <a:t>PWT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1A27134-EBA8-458D-9B76-646878662C42}"/>
              </a:ext>
            </a:extLst>
          </p:cNvPr>
          <p:cNvSpPr txBox="1"/>
          <p:nvPr/>
        </p:nvSpPr>
        <p:spPr>
          <a:xfrm>
            <a:off x="8975846" y="6079505"/>
            <a:ext cx="336631" cy="184666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맑은 고딕"/>
                <a:cs typeface="Arial" charset="0"/>
              </a:rPr>
              <a:t>PWT</a:t>
            </a:r>
          </a:p>
        </p:txBody>
      </p:sp>
      <p:pic>
        <p:nvPicPr>
          <p:cNvPr id="42" name="그림 41" descr="자동차, 바퀴, 차량, 육상 차량이(가) 표시된 사진&#10;&#10;자동 생성된 설명">
            <a:extLst>
              <a:ext uri="{FF2B5EF4-FFF2-40B4-BE49-F238E27FC236}">
                <a16:creationId xmlns:a16="http://schemas.microsoft.com/office/drawing/2014/main" id="{274E045A-F863-4ABF-83A2-B56ED4EDE3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637" y="5242197"/>
            <a:ext cx="1234052" cy="819347"/>
          </a:xfrm>
          <a:prstGeom prst="rect">
            <a:avLst/>
          </a:prstGeom>
        </p:spPr>
      </p:pic>
      <p:pic>
        <p:nvPicPr>
          <p:cNvPr id="44" name="그림 43" descr="자동차, 타이어, 바퀴, 차량이(가) 표시된 사진&#10;&#10;자동 생성된 설명">
            <a:extLst>
              <a:ext uri="{FF2B5EF4-FFF2-40B4-BE49-F238E27FC236}">
                <a16:creationId xmlns:a16="http://schemas.microsoft.com/office/drawing/2014/main" id="{BAEA597B-FC9B-494E-86FF-E879D1F2E2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14343" y="5304023"/>
            <a:ext cx="1712243" cy="854911"/>
          </a:xfrm>
          <a:prstGeom prst="rect">
            <a:avLst/>
          </a:prstGeom>
        </p:spPr>
      </p:pic>
      <p:pic>
        <p:nvPicPr>
          <p:cNvPr id="45" name="Picture 5" descr="A white car with a black background&#10;&#10;Description automatically generated with low confidence">
            <a:extLst>
              <a:ext uri="{FF2B5EF4-FFF2-40B4-BE49-F238E27FC236}">
                <a16:creationId xmlns:a16="http://schemas.microsoft.com/office/drawing/2014/main" id="{80DECAE0-64BA-4F4B-AA54-0A7E51A180D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Chalk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03821" y="5335780"/>
            <a:ext cx="1712243" cy="656479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346B0C8E-AB1B-41D7-8AC1-4069E5E62D6C}"/>
              </a:ext>
            </a:extLst>
          </p:cNvPr>
          <p:cNvSpPr txBox="1"/>
          <p:nvPr/>
        </p:nvSpPr>
        <p:spPr>
          <a:xfrm>
            <a:off x="7821152" y="1952201"/>
            <a:ext cx="1301159" cy="276999"/>
          </a:xfrm>
          <a:prstGeom prst="rect">
            <a:avLst/>
          </a:prstGeom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ctr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NouvelR" pitchFamily="2" charset="0"/>
                <a:ea typeface="맑은 고딕"/>
                <a:cs typeface="Arial" charset="0"/>
              </a:rPr>
              <a:t>Harman 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NouvelR" pitchFamily="2" charset="0"/>
                <a:ea typeface="맑은 고딕"/>
                <a:cs typeface="Arial" charset="0"/>
              </a:rPr>
              <a:t>Kardan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NouvelR" pitchFamily="2" charset="0"/>
                <a:ea typeface="맑은 고딕"/>
                <a:cs typeface="Arial" charset="0"/>
              </a:rPr>
              <a:t> </a:t>
            </a:r>
          </a:p>
          <a:p>
            <a:pPr marL="0" marR="0" lvl="0" indent="0" algn="ctr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NouvelR" pitchFamily="2" charset="0"/>
                <a:ea typeface="맑은 고딕"/>
                <a:cs typeface="Arial" charset="0"/>
              </a:rPr>
              <a:t>Vs Bose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NouvelR" pitchFamily="2" charset="0"/>
              <a:ea typeface="맑은 고딕"/>
              <a:cs typeface="Arial" charset="0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2A7BF161-621A-424A-9A0F-33308E21CB79}"/>
              </a:ext>
            </a:extLst>
          </p:cNvPr>
          <p:cNvSpPr txBox="1"/>
          <p:nvPr/>
        </p:nvSpPr>
        <p:spPr>
          <a:xfrm>
            <a:off x="2805627" y="2162746"/>
            <a:ext cx="1301159" cy="276999"/>
          </a:xfrm>
          <a:prstGeom prst="rect">
            <a:avLst/>
          </a:prstGeom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ctr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NouvelR" pitchFamily="2" charset="0"/>
                <a:ea typeface="맑은 고딕"/>
                <a:cs typeface="Arial" charset="0"/>
              </a:rPr>
              <a:t>Harman 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NouvelR" pitchFamily="2" charset="0"/>
                <a:ea typeface="맑은 고딕"/>
                <a:cs typeface="Arial" charset="0"/>
              </a:rPr>
              <a:t>Kardan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50000"/>
                  <a:lumOff val="50000"/>
                </a:srgbClr>
              </a:solidFill>
              <a:effectLst/>
              <a:uLnTx/>
              <a:uFillTx/>
              <a:latin typeface="NouvelR" pitchFamily="2" charset="0"/>
              <a:ea typeface="맑은 고딕"/>
              <a:cs typeface="Arial" charset="0"/>
            </a:endParaRPr>
          </a:p>
          <a:p>
            <a:pPr marL="0" marR="0" lvl="0" indent="0" algn="ctr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srgbClr val="000000">
                    <a:lumMod val="50000"/>
                    <a:lumOff val="50000"/>
                  </a:srgbClr>
                </a:solidFill>
                <a:latin typeface="NouvelR" pitchFamily="2" charset="0"/>
                <a:ea typeface="맑은 고딕"/>
                <a:cs typeface="Arial" charset="0"/>
              </a:rPr>
              <a:t>Vs Bose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NouvelR" pitchFamily="2" charset="0"/>
                <a:ea typeface="맑은 고딕"/>
                <a:cs typeface="Arial" charset="0"/>
              </a:rPr>
              <a:t> 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F1900BF-D13A-408B-824C-4932D9542C8F}"/>
              </a:ext>
            </a:extLst>
          </p:cNvPr>
          <p:cNvSpPr txBox="1"/>
          <p:nvPr/>
        </p:nvSpPr>
        <p:spPr>
          <a:xfrm>
            <a:off x="7371300" y="3254799"/>
            <a:ext cx="1492460" cy="64684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txBody>
          <a:bodyPr wrap="square" lIns="36000" tIns="0" rIns="0" bIns="0" rtlCol="0" anchor="ctr" anchorCtr="0">
            <a:spAutoFit/>
          </a:bodyPr>
          <a:lstStyle>
            <a:defPPr>
              <a:defRPr lang="ko-KR"/>
            </a:defPPr>
            <a:lvl1pPr>
              <a:defRPr sz="1100">
                <a:solidFill>
                  <a:schemeClr val="tx1">
                    <a:lumMod val="50000"/>
                    <a:lumOff val="50000"/>
                  </a:schemeClr>
                </a:solidFill>
                <a:latin typeface="NouvelR" pitchFamily="2" charset="0"/>
              </a:defRPr>
            </a:lvl1pPr>
          </a:lstStyle>
          <a:p>
            <a:pPr marL="0" marR="0" lvl="0" indent="0" algn="l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1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NouvelR" pitchFamily="2" charset="0"/>
                <a:ea typeface="맑은 고딕"/>
                <a:cs typeface="Arial" charset="0"/>
              </a:rPr>
              <a:t>Seat -476</a:t>
            </a:r>
          </a:p>
          <a:p>
            <a:pPr marL="0" marR="0" lvl="0" indent="0" algn="l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1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NouvelR" pitchFamily="2" charset="0"/>
                <a:ea typeface="맑은 고딕"/>
                <a:cs typeface="Arial" charset="0"/>
              </a:rPr>
              <a:t>HUD -90</a:t>
            </a:r>
          </a:p>
          <a:p>
            <a:pPr marL="0" marR="0" lvl="0" indent="0" algn="l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1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NouvelR" pitchFamily="2" charset="0"/>
                <a:ea typeface="맑은 고딕"/>
                <a:cs typeface="Arial" charset="0"/>
              </a:rPr>
              <a:t>Virtual key -10</a:t>
            </a:r>
          </a:p>
          <a:p>
            <a:pPr marL="0" marR="0" lvl="0" indent="0" algn="l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1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NouvelR" pitchFamily="2" charset="0"/>
                <a:ea typeface="맑은 고딕"/>
                <a:cs typeface="Arial" charset="0"/>
              </a:rPr>
              <a:t>Inductive charger -7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8CCB1E19-9547-421C-BA53-883529B84A7F}"/>
              </a:ext>
            </a:extLst>
          </p:cNvPr>
          <p:cNvSpPr txBox="1"/>
          <p:nvPr/>
        </p:nvSpPr>
        <p:spPr>
          <a:xfrm>
            <a:off x="3001453" y="3230665"/>
            <a:ext cx="1649547" cy="646844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txBody>
          <a:bodyPr wrap="square" lIns="36000" tIns="0" rIns="0" bIns="0" rtlCol="0" anchor="ctr" anchorCtr="0">
            <a:spAutoFit/>
          </a:bodyPr>
          <a:lstStyle/>
          <a:p>
            <a:pPr marL="0" marR="0" lvl="0" indent="0" algn="l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1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NouvelR" pitchFamily="2" charset="0"/>
                <a:ea typeface="맑은 고딕"/>
                <a:cs typeface="Arial" charset="0"/>
              </a:rPr>
              <a:t>Seat -168 (covering, JIT …)</a:t>
            </a:r>
          </a:p>
          <a:p>
            <a:pPr marL="0" marR="0" lvl="0" indent="0" algn="l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1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NouvelR" pitchFamily="2" charset="0"/>
                <a:ea typeface="맑은 고딕"/>
                <a:cs typeface="Arial" charset="0"/>
              </a:rPr>
              <a:t>HUD -90</a:t>
            </a:r>
          </a:p>
          <a:p>
            <a:pPr marL="0" marR="0" lvl="0" indent="0" algn="l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1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NouvelR" pitchFamily="2" charset="0"/>
                <a:ea typeface="맑은 고딕"/>
                <a:cs typeface="Arial" charset="0"/>
              </a:rPr>
              <a:t>Virtual key -10</a:t>
            </a:r>
          </a:p>
          <a:p>
            <a:pPr marL="0" marR="0" lvl="0" indent="0" algn="l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1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NouvelR" pitchFamily="2" charset="0"/>
                <a:ea typeface="맑은 고딕"/>
                <a:cs typeface="Arial" charset="0"/>
              </a:rPr>
              <a:t>Inductive charger -9</a:t>
            </a:r>
          </a:p>
        </p:txBody>
      </p:sp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DD8ADFD0-EFF1-4B1D-A36E-09F66F60B9CF}"/>
              </a:ext>
            </a:extLst>
          </p:cNvPr>
          <p:cNvCxnSpPr>
            <a:cxnSpLocks/>
            <a:endCxn id="19" idx="2"/>
          </p:cNvCxnSpPr>
          <p:nvPr/>
        </p:nvCxnSpPr>
        <p:spPr>
          <a:xfrm flipV="1">
            <a:off x="4228595" y="3061955"/>
            <a:ext cx="0" cy="1655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직선 연결선 42">
            <a:extLst>
              <a:ext uri="{FF2B5EF4-FFF2-40B4-BE49-F238E27FC236}">
                <a16:creationId xmlns:a16="http://schemas.microsoft.com/office/drawing/2014/main" id="{222FF132-67D0-4AF0-B15C-1A10BD1EA377}"/>
              </a:ext>
            </a:extLst>
          </p:cNvPr>
          <p:cNvCxnSpPr>
            <a:cxnSpLocks/>
            <a:endCxn id="22" idx="2"/>
          </p:cNvCxnSpPr>
          <p:nvPr/>
        </p:nvCxnSpPr>
        <p:spPr>
          <a:xfrm flipV="1">
            <a:off x="7715445" y="3115424"/>
            <a:ext cx="0" cy="14467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41203F9F-BBD8-4257-9A0D-2DBB5E89B00E}"/>
              </a:ext>
            </a:extLst>
          </p:cNvPr>
          <p:cNvSpPr/>
          <p:nvPr/>
        </p:nvSpPr>
        <p:spPr>
          <a:xfrm>
            <a:off x="4708867" y="3046133"/>
            <a:ext cx="638251" cy="745932"/>
          </a:xfrm>
          <a:prstGeom prst="rect">
            <a:avLst/>
          </a:prstGeom>
          <a:pattFill prst="ltUpDiag">
            <a:fgClr>
              <a:srgbClr val="FFC000"/>
            </a:fgClr>
            <a:bgClr>
              <a:schemeClr val="bg1"/>
            </a:bgClr>
          </a:pattFill>
          <a:ln>
            <a:solidFill>
              <a:srgbClr val="FFC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uvelR" pitchFamily="2" charset="0"/>
              <a:ea typeface="맑은 고딕"/>
              <a:cs typeface="+mn-cs"/>
            </a:endParaRPr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id="{B60EE0A7-90C5-475A-9E12-040C48C8B986}"/>
              </a:ext>
            </a:extLst>
          </p:cNvPr>
          <p:cNvSpPr/>
          <p:nvPr/>
        </p:nvSpPr>
        <p:spPr>
          <a:xfrm>
            <a:off x="6575335" y="3108547"/>
            <a:ext cx="638251" cy="674133"/>
          </a:xfrm>
          <a:prstGeom prst="rect">
            <a:avLst/>
          </a:prstGeom>
          <a:pattFill prst="ltUpDiag">
            <a:fgClr>
              <a:srgbClr val="FFC000"/>
            </a:fgClr>
            <a:bgClr>
              <a:schemeClr val="bg1"/>
            </a:bgClr>
          </a:pattFill>
          <a:ln>
            <a:solidFill>
              <a:srgbClr val="FFC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맑은 고딕"/>
                <a:cs typeface="+mn-cs"/>
              </a:rPr>
              <a:t>742</a:t>
            </a:r>
            <a:endParaRPr kumimoji="0" lang="ko-KR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uvelR" pitchFamily="2" charset="0"/>
              <a:ea typeface="맑은 고딕"/>
              <a:cs typeface="+mn-cs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27AD38BB-FC36-48AF-A7CA-EEAA69D1E621}"/>
              </a:ext>
            </a:extLst>
          </p:cNvPr>
          <p:cNvSpPr txBox="1"/>
          <p:nvPr/>
        </p:nvSpPr>
        <p:spPr>
          <a:xfrm>
            <a:off x="4635532" y="6086294"/>
            <a:ext cx="641201" cy="369332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맑은 고딕"/>
                <a:cs typeface="Arial" charset="0"/>
              </a:rPr>
              <a:t>Gap</a:t>
            </a:r>
          </a:p>
          <a:p>
            <a:pPr marL="0" marR="0" lvl="0" indent="0" algn="ctr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맑은 고딕"/>
                <a:cs typeface="Arial" charset="0"/>
              </a:rPr>
              <a:t>(Incl. RM)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B52DFEA-540B-4F7E-A5D6-06C1E36C8BBE}"/>
              </a:ext>
            </a:extLst>
          </p:cNvPr>
          <p:cNvSpPr txBox="1"/>
          <p:nvPr/>
        </p:nvSpPr>
        <p:spPr>
          <a:xfrm>
            <a:off x="6643790" y="6083995"/>
            <a:ext cx="637995" cy="369332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맑은 고딕"/>
                <a:cs typeface="Arial" charset="0"/>
              </a:rPr>
              <a:t>Gap</a:t>
            </a:r>
          </a:p>
          <a:p>
            <a:pPr marL="0" marR="0" lvl="0" indent="0" algn="ctr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맑은 고딕"/>
                <a:cs typeface="Arial" charset="0"/>
              </a:rPr>
              <a:t>(incl. RM)</a:t>
            </a:r>
          </a:p>
        </p:txBody>
      </p:sp>
      <p:sp>
        <p:nvSpPr>
          <p:cNvPr id="4" name="화살표: 오른쪽 3">
            <a:extLst>
              <a:ext uri="{FF2B5EF4-FFF2-40B4-BE49-F238E27FC236}">
                <a16:creationId xmlns:a16="http://schemas.microsoft.com/office/drawing/2014/main" id="{9D2A6343-6B1E-44D6-BE9E-F3EDA081AA75}"/>
              </a:ext>
            </a:extLst>
          </p:cNvPr>
          <p:cNvSpPr/>
          <p:nvPr/>
        </p:nvSpPr>
        <p:spPr>
          <a:xfrm>
            <a:off x="2869609" y="5213007"/>
            <a:ext cx="2005190" cy="638059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marL="0" marR="0" lvl="0" indent="0" algn="ctr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enault group"/>
              <a:ea typeface="맑은 고딕"/>
              <a:cs typeface="+mn-cs"/>
            </a:endParaRPr>
          </a:p>
        </p:txBody>
      </p:sp>
      <p:sp>
        <p:nvSpPr>
          <p:cNvPr id="59" name="화살표: 오른쪽 58">
            <a:extLst>
              <a:ext uri="{FF2B5EF4-FFF2-40B4-BE49-F238E27FC236}">
                <a16:creationId xmlns:a16="http://schemas.microsoft.com/office/drawing/2014/main" id="{20C1ADC2-5E76-4DBA-B499-FBB8448A3795}"/>
              </a:ext>
            </a:extLst>
          </p:cNvPr>
          <p:cNvSpPr/>
          <p:nvPr/>
        </p:nvSpPr>
        <p:spPr>
          <a:xfrm flipH="1">
            <a:off x="7213583" y="5210639"/>
            <a:ext cx="2016990" cy="638059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marL="0" marR="0" lvl="0" indent="0" algn="ctr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enault group"/>
              <a:ea typeface="맑은 고딕"/>
              <a:cs typeface="+mn-cs"/>
              <a:sym typeface="Wingdings" panose="05000000000000000000" pitchFamily="2" charset="2"/>
            </a:endParaRPr>
          </a:p>
        </p:txBody>
      </p:sp>
      <p:cxnSp>
        <p:nvCxnSpPr>
          <p:cNvPr id="66" name="직선 연결선 65">
            <a:extLst>
              <a:ext uri="{FF2B5EF4-FFF2-40B4-BE49-F238E27FC236}">
                <a16:creationId xmlns:a16="http://schemas.microsoft.com/office/drawing/2014/main" id="{DA71E3FD-30DA-4451-8973-836785B419CC}"/>
              </a:ext>
            </a:extLst>
          </p:cNvPr>
          <p:cNvCxnSpPr>
            <a:cxnSpLocks/>
            <a:endCxn id="17" idx="2"/>
          </p:cNvCxnSpPr>
          <p:nvPr/>
        </p:nvCxnSpPr>
        <p:spPr>
          <a:xfrm flipV="1">
            <a:off x="2728505" y="2921614"/>
            <a:ext cx="0" cy="10326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직선 연결선 67">
            <a:extLst>
              <a:ext uri="{FF2B5EF4-FFF2-40B4-BE49-F238E27FC236}">
                <a16:creationId xmlns:a16="http://schemas.microsoft.com/office/drawing/2014/main" id="{57D7A5FC-6BAD-470C-8AF0-3C3D3A12C40E}"/>
              </a:ext>
            </a:extLst>
          </p:cNvPr>
          <p:cNvCxnSpPr>
            <a:cxnSpLocks/>
          </p:cNvCxnSpPr>
          <p:nvPr/>
        </p:nvCxnSpPr>
        <p:spPr>
          <a:xfrm flipV="1">
            <a:off x="9230573" y="2735601"/>
            <a:ext cx="0" cy="12519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" name="Picture 2" descr="European Union Flag of Europe Flag of the United States Electrical  Switches, others, flag, european, electrical Switches png | PNGWing">
            <a:extLst>
              <a:ext uri="{FF2B5EF4-FFF2-40B4-BE49-F238E27FC236}">
                <a16:creationId xmlns:a16="http://schemas.microsoft.com/office/drawing/2014/main" id="{118AA5AC-8B59-42A1-88C7-6C7F000250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563" b="93541" l="0" r="100000">
                        <a14:foregroundMark x1="43844" y1="3786" x2="43844" y2="3786"/>
                        <a14:foregroundMark x1="50756" y1="93541" x2="50756" y2="935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54578" y="5695869"/>
            <a:ext cx="376735" cy="365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2" descr="European Union Flag of Europe Flag of the United States Electrical  Switches, others, flag, european, electrical Switches png | PNGWing">
            <a:extLst>
              <a:ext uri="{FF2B5EF4-FFF2-40B4-BE49-F238E27FC236}">
                <a16:creationId xmlns:a16="http://schemas.microsoft.com/office/drawing/2014/main" id="{DD1CE216-2CAD-47FC-B2FF-B1EFBA26E44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563" b="93541" l="0" r="100000">
                        <a14:foregroundMark x1="43844" y1="3786" x2="43844" y2="3786"/>
                        <a14:foregroundMark x1="50756" y1="93541" x2="50756" y2="935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870746" y="5673354"/>
            <a:ext cx="376735" cy="365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그림 71" descr="화살이(가) 표시된 사진&#10;&#10;자동 생성된 설명">
            <a:extLst>
              <a:ext uri="{FF2B5EF4-FFF2-40B4-BE49-F238E27FC236}">
                <a16:creationId xmlns:a16="http://schemas.microsoft.com/office/drawing/2014/main" id="{3DA1CB42-1ACE-4678-B02E-C189B7CB91E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7767" y="4751818"/>
            <a:ext cx="497501" cy="497501"/>
          </a:xfrm>
          <a:prstGeom prst="rect">
            <a:avLst/>
          </a:prstGeom>
        </p:spPr>
      </p:pic>
      <p:sp>
        <p:nvSpPr>
          <p:cNvPr id="76" name="직사각형 75">
            <a:extLst>
              <a:ext uri="{FF2B5EF4-FFF2-40B4-BE49-F238E27FC236}">
                <a16:creationId xmlns:a16="http://schemas.microsoft.com/office/drawing/2014/main" id="{DD9B06B3-2AAE-4405-87D6-E76662DCC3DD}"/>
              </a:ext>
            </a:extLst>
          </p:cNvPr>
          <p:cNvSpPr/>
          <p:nvPr/>
        </p:nvSpPr>
        <p:spPr>
          <a:xfrm>
            <a:off x="3730387" y="5094070"/>
            <a:ext cx="259463" cy="246221"/>
          </a:xfrm>
          <a:prstGeom prst="rect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맑은 고딕"/>
                <a:cs typeface="+mn-cs"/>
              </a:rPr>
              <a:t>1</a:t>
            </a:r>
            <a:endParaRPr kumimoji="0" lang="ko-KR" alt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enault group"/>
              <a:ea typeface="맑은 고딕"/>
              <a:cs typeface="+mn-cs"/>
            </a:endParaRPr>
          </a:p>
        </p:txBody>
      </p:sp>
      <p:sp>
        <p:nvSpPr>
          <p:cNvPr id="77" name="직사각형 76">
            <a:extLst>
              <a:ext uri="{FF2B5EF4-FFF2-40B4-BE49-F238E27FC236}">
                <a16:creationId xmlns:a16="http://schemas.microsoft.com/office/drawing/2014/main" id="{6AC4ED52-02E3-4445-8840-3E591FC3578C}"/>
              </a:ext>
            </a:extLst>
          </p:cNvPr>
          <p:cNvSpPr/>
          <p:nvPr/>
        </p:nvSpPr>
        <p:spPr>
          <a:xfrm>
            <a:off x="8067643" y="5083236"/>
            <a:ext cx="259463" cy="246221"/>
          </a:xfrm>
          <a:prstGeom prst="rect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맑은 고딕"/>
                <a:cs typeface="+mn-cs"/>
              </a:rPr>
              <a:t>1</a:t>
            </a:r>
            <a:endParaRPr kumimoji="0" lang="ko-KR" alt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enault group"/>
              <a:ea typeface="맑은 고딕"/>
              <a:cs typeface="+mn-cs"/>
            </a:endParaRPr>
          </a:p>
        </p:txBody>
      </p:sp>
      <p:sp>
        <p:nvSpPr>
          <p:cNvPr id="78" name="직사각형 77">
            <a:extLst>
              <a:ext uri="{FF2B5EF4-FFF2-40B4-BE49-F238E27FC236}">
                <a16:creationId xmlns:a16="http://schemas.microsoft.com/office/drawing/2014/main" id="{DFF09501-5D1C-405E-8F85-66990C2F3295}"/>
              </a:ext>
            </a:extLst>
          </p:cNvPr>
          <p:cNvSpPr/>
          <p:nvPr/>
        </p:nvSpPr>
        <p:spPr>
          <a:xfrm>
            <a:off x="3339496" y="2507063"/>
            <a:ext cx="259463" cy="246221"/>
          </a:xfrm>
          <a:prstGeom prst="rect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맑은 고딕"/>
                <a:cs typeface="+mn-cs"/>
              </a:rPr>
              <a:t>2</a:t>
            </a:r>
            <a:endParaRPr kumimoji="0" lang="ko-KR" alt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enault group"/>
              <a:ea typeface="맑은 고딕"/>
              <a:cs typeface="+mn-cs"/>
            </a:endParaRPr>
          </a:p>
        </p:txBody>
      </p:sp>
      <p:sp>
        <p:nvSpPr>
          <p:cNvPr id="79" name="직사각형 78">
            <a:extLst>
              <a:ext uri="{FF2B5EF4-FFF2-40B4-BE49-F238E27FC236}">
                <a16:creationId xmlns:a16="http://schemas.microsoft.com/office/drawing/2014/main" id="{2448C8A2-E85A-4480-8961-11E65919E7AB}"/>
              </a:ext>
            </a:extLst>
          </p:cNvPr>
          <p:cNvSpPr/>
          <p:nvPr/>
        </p:nvSpPr>
        <p:spPr>
          <a:xfrm>
            <a:off x="8379067" y="2311844"/>
            <a:ext cx="259463" cy="246221"/>
          </a:xfrm>
          <a:prstGeom prst="rect">
            <a:avLst/>
          </a:prstGeom>
          <a:solidFill>
            <a:srgbClr val="FFC000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맑은 고딕"/>
                <a:cs typeface="+mn-cs"/>
              </a:rPr>
              <a:t>2</a:t>
            </a:r>
            <a:endParaRPr kumimoji="0" lang="ko-KR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enault group"/>
              <a:ea typeface="맑은 고딕"/>
              <a:cs typeface="+mn-cs"/>
            </a:endParaRPr>
          </a:p>
        </p:txBody>
      </p:sp>
      <p:sp>
        <p:nvSpPr>
          <p:cNvPr id="80" name="직사각형 79">
            <a:extLst>
              <a:ext uri="{FF2B5EF4-FFF2-40B4-BE49-F238E27FC236}">
                <a16:creationId xmlns:a16="http://schemas.microsoft.com/office/drawing/2014/main" id="{ACAA8C00-93A5-49FD-96D9-2D86C03E6A2C}"/>
              </a:ext>
            </a:extLst>
          </p:cNvPr>
          <p:cNvSpPr/>
          <p:nvPr/>
        </p:nvSpPr>
        <p:spPr>
          <a:xfrm>
            <a:off x="8913178" y="2272155"/>
            <a:ext cx="638251" cy="463445"/>
          </a:xfrm>
          <a:prstGeom prst="rect">
            <a:avLst/>
          </a:prstGeom>
          <a:solidFill>
            <a:srgbClr val="CC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맑은 고딕"/>
                <a:cs typeface="+mn-cs"/>
              </a:rPr>
              <a:t>544</a:t>
            </a:r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uvelR" pitchFamily="2" charset="0"/>
              <a:ea typeface="맑은 고딕"/>
              <a:cs typeface="+mn-cs"/>
            </a:endParaRPr>
          </a:p>
        </p:txBody>
      </p:sp>
      <p:sp>
        <p:nvSpPr>
          <p:cNvPr id="81" name="직사각형 80">
            <a:extLst>
              <a:ext uri="{FF2B5EF4-FFF2-40B4-BE49-F238E27FC236}">
                <a16:creationId xmlns:a16="http://schemas.microsoft.com/office/drawing/2014/main" id="{106D5151-2F25-4144-B9FD-013EDFC990B0}"/>
              </a:ext>
            </a:extLst>
          </p:cNvPr>
          <p:cNvSpPr/>
          <p:nvPr/>
        </p:nvSpPr>
        <p:spPr>
          <a:xfrm>
            <a:off x="8160567" y="2611604"/>
            <a:ext cx="638251" cy="107971"/>
          </a:xfrm>
          <a:prstGeom prst="rect">
            <a:avLst/>
          </a:prstGeom>
          <a:solidFill>
            <a:srgbClr val="FF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맑은 고딕"/>
                <a:cs typeface="+mn-cs"/>
              </a:rPr>
              <a:t>62</a:t>
            </a:r>
            <a:endParaRPr kumimoji="0" lang="ko-KR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uvelR" pitchFamily="2" charset="0"/>
              <a:ea typeface="맑은 고딕"/>
              <a:cs typeface="+mn-cs"/>
            </a:endParaRP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C64C07EE-09DF-3EE3-B68D-23DC44C68222}"/>
              </a:ext>
            </a:extLst>
          </p:cNvPr>
          <p:cNvSpPr txBox="1">
            <a:spLocks/>
          </p:cNvSpPr>
          <p:nvPr/>
        </p:nvSpPr>
        <p:spPr>
          <a:xfrm>
            <a:off x="238126" y="222251"/>
            <a:ext cx="11699874" cy="25082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kern="1200" cap="none" baseline="0">
                <a:solidFill>
                  <a:schemeClr val="tx1"/>
                </a:solidFill>
                <a:latin typeface="Renault Group" pitchFamily="2" charset="0"/>
                <a:ea typeface="+mj-ea"/>
                <a:cs typeface="+mj-cs"/>
              </a:defRPr>
            </a:lvl1pPr>
          </a:lstStyle>
          <a:p>
            <a:r>
              <a:rPr lang="en-GB" dirty="0"/>
              <a:t> HOT TOPIC </a:t>
            </a:r>
            <a:r>
              <a:rPr lang="en-US" dirty="0">
                <a:solidFill>
                  <a:schemeClr val="accent1"/>
                </a:solidFill>
              </a:rPr>
              <a:t>#1</a:t>
            </a:r>
            <a:r>
              <a:rPr lang="fr-FR" baseline="30000" dirty="0">
                <a:solidFill>
                  <a:schemeClr val="accent1"/>
                </a:solidFill>
              </a:rPr>
              <a:t> </a:t>
            </a:r>
            <a:r>
              <a:rPr lang="fr-FR" dirty="0"/>
              <a:t>: ENTRY TICKET AND COGS IMPROVED vs PRE CONTRACT AND STILL TO CHALLENGE </a:t>
            </a:r>
            <a:endParaRPr lang="en-US" dirty="0"/>
          </a:p>
        </p:txBody>
      </p:sp>
      <p:sp>
        <p:nvSpPr>
          <p:cNvPr id="7" name="Title 2">
            <a:extLst>
              <a:ext uri="{FF2B5EF4-FFF2-40B4-BE49-F238E27FC236}">
                <a16:creationId xmlns:a16="http://schemas.microsoft.com/office/drawing/2014/main" id="{7C251A9F-5AC3-1755-44C1-8587E62E1C5C}"/>
              </a:ext>
            </a:extLst>
          </p:cNvPr>
          <p:cNvSpPr txBox="1">
            <a:spLocks/>
          </p:cNvSpPr>
          <p:nvPr/>
        </p:nvSpPr>
        <p:spPr>
          <a:xfrm>
            <a:off x="412705" y="668420"/>
            <a:ext cx="10834776" cy="782265"/>
          </a:xfrm>
          <a:prstGeom prst="rect">
            <a:avLst/>
          </a:prstGeom>
        </p:spPr>
        <p:txBody>
          <a:bodyPr vert="horz" wrap="square" lIns="0" tIns="0" rIns="0" bIns="0" rtlCol="0" anchor="t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47675" lvl="1" indent="-180975">
              <a:lnSpc>
                <a:spcPts val="1900"/>
              </a:lnSpc>
              <a:spcAft>
                <a:spcPts val="200"/>
              </a:spcAft>
              <a:buFont typeface="Arial" panose="020B0604020202020204" pitchFamily="34" charset="0"/>
              <a:buChar char="•"/>
              <a:tabLst>
                <a:tab pos="447675" algn="l"/>
              </a:tabLst>
              <a:defRPr/>
            </a:pPr>
            <a:r>
              <a:rPr kumimoji="0" lang="en-US" altLang="ko-KR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굴림" panose="020B0600000101010101" pitchFamily="34" charset="-127"/>
                <a:cs typeface="+mn-cs"/>
                <a:sym typeface="Wingdings" panose="05000000000000000000" pitchFamily="2" charset="2"/>
              </a:rPr>
              <a:t>Entry Ticket XX M€ vs VPC and in line with GCAC May23</a:t>
            </a:r>
          </a:p>
          <a:p>
            <a:pPr marL="447675" marR="0" lvl="1" indent="-180975" algn="l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>
                <a:tab pos="447675" algn="l"/>
              </a:tabLst>
              <a:defRPr/>
            </a:pPr>
            <a:r>
              <a:rPr kumimoji="0" lang="en-US" altLang="ko-KR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굴림" panose="020B0600000101010101" pitchFamily="34" charset="-127"/>
                <a:cs typeface="+mn-cs"/>
                <a:sym typeface="Wingdings" panose="05000000000000000000" pitchFamily="2" charset="2"/>
              </a:rPr>
              <a:t>PRF KOR (w/ RKM BOD commit.) : HEVXXX, ICE XXX€ </a:t>
            </a:r>
            <a:r>
              <a:rPr kumimoji="0" lang="en-US" altLang="ko-KR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굴림" panose="020B0600000101010101" pitchFamily="34" charset="-127"/>
                <a:cs typeface="+mn-cs"/>
                <a:sym typeface="Wingdings" panose="05000000000000000000" pitchFamily="2" charset="2"/>
              </a:rPr>
              <a:t>XXXvs</a:t>
            </a:r>
            <a:r>
              <a:rPr kumimoji="0" lang="en-US" altLang="ko-KR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굴림" panose="020B0600000101010101" pitchFamily="34" charset="-127"/>
                <a:cs typeface="+mn-cs"/>
                <a:sym typeface="Wingdings" panose="05000000000000000000" pitchFamily="2" charset="2"/>
              </a:rPr>
              <a:t> VPC)</a:t>
            </a:r>
          </a:p>
          <a:p>
            <a:pPr marL="447675" marR="0" lvl="1" indent="-180975" algn="l" defTabSz="914400" rtl="0" eaLnBrk="1" fontAlgn="auto" latinLnBrk="0" hangingPunct="1">
              <a:lnSpc>
                <a:spcPts val="19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tabLst>
                <a:tab pos="447675" algn="l"/>
              </a:tabLst>
              <a:defRPr/>
            </a:pPr>
            <a:r>
              <a:rPr lang="en-US" altLang="ko-KR" sz="1800" b="0" dirty="0"/>
              <a:t>At same content, outperforms</a:t>
            </a:r>
            <a:endParaRPr kumimoji="0" lang="en-US" altLang="ko-KR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uvelR" pitchFamily="2" charset="0"/>
              <a:ea typeface="굴림" panose="020B0600000101010101" pitchFamily="34" charset="-127"/>
              <a:cs typeface="+mn-cs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3021899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E04666B7-4734-48A0-BE91-63D8A4270C3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62" t="1" r="4" b="373"/>
          <a:stretch/>
        </p:blipFill>
        <p:spPr bwMode="auto">
          <a:xfrm>
            <a:off x="237744" y="1188721"/>
            <a:ext cx="7976385" cy="3671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8CC0CF3-F334-4E39-847F-6D124DB5DC1A}"/>
              </a:ext>
            </a:extLst>
          </p:cNvPr>
          <p:cNvSpPr/>
          <p:nvPr/>
        </p:nvSpPr>
        <p:spPr>
          <a:xfrm>
            <a:off x="8534400" y="0"/>
            <a:ext cx="36576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3" name="Espace réservé du texte 5">
            <a:extLst>
              <a:ext uri="{FF2B5EF4-FFF2-40B4-BE49-F238E27FC236}">
                <a16:creationId xmlns:a16="http://schemas.microsoft.com/office/drawing/2014/main" id="{248C3281-68F9-4D2A-884B-09A3DF4ABD62}"/>
              </a:ext>
            </a:extLst>
          </p:cNvPr>
          <p:cNvSpPr txBox="1">
            <a:spLocks/>
          </p:cNvSpPr>
          <p:nvPr/>
        </p:nvSpPr>
        <p:spPr>
          <a:xfrm>
            <a:off x="8534400" y="9728"/>
            <a:ext cx="3657600" cy="660717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marR="0" lvl="1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1400" b="0" i="0" u="sng" strike="noStrike" kern="1200" cap="none" spc="0" normalizeH="0" baseline="0" noProof="0" dirty="0">
              <a:ln>
                <a:noFill/>
              </a:ln>
              <a:solidFill>
                <a:srgbClr val="988C7E"/>
              </a:solidFill>
              <a:effectLst/>
              <a:uLnTx/>
              <a:uFillTx/>
              <a:latin typeface="NouvelR" pitchFamily="2" charset="0"/>
              <a:ea typeface="+mn-ea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1400" b="0" i="0" u="sng" strike="noStrike" kern="1200" cap="none" spc="0" normalizeH="0" baseline="0" noProof="0" dirty="0">
              <a:ln>
                <a:noFill/>
              </a:ln>
              <a:solidFill>
                <a:srgbClr val="988C7E"/>
              </a:solidFill>
              <a:effectLst/>
              <a:uLnTx/>
              <a:uFillTx/>
              <a:latin typeface="NouvelR" pitchFamily="2" charset="0"/>
              <a:ea typeface="+mn-ea"/>
              <a:cs typeface="+mn-cs"/>
            </a:endParaRPr>
          </a:p>
          <a:p>
            <a:pPr marL="0" marR="0" lvl="1" indent="0" algn="ctr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1" i="0" u="sng" strike="noStrike" kern="1200" cap="none" spc="0" normalizeH="0" baseline="0" noProof="0" dirty="0">
                <a:ln>
                  <a:noFill/>
                </a:ln>
                <a:solidFill>
                  <a:srgbClr val="988C7E"/>
                </a:solidFill>
                <a:effectLst/>
                <a:uLnTx/>
                <a:uFillTx/>
                <a:latin typeface="NouvelR" pitchFamily="2" charset="0"/>
                <a:ea typeface="+mn-ea"/>
                <a:cs typeface="+mn-cs"/>
              </a:rPr>
              <a:t>FAVORABLE with ACTION PLAN</a:t>
            </a:r>
            <a:endParaRPr kumimoji="0" lang="en-US" sz="1600" b="1" i="0" u="sng" strike="noStrike" kern="1200" cap="none" spc="0" normalizeH="0" baseline="0" noProof="0" dirty="0">
              <a:ln>
                <a:noFill/>
              </a:ln>
              <a:solidFill>
                <a:srgbClr val="988C7E"/>
              </a:solidFill>
              <a:effectLst/>
              <a:uLnTx/>
              <a:uFillTx/>
              <a:latin typeface="NouvelR" pitchFamily="2" charset="0"/>
              <a:ea typeface="+mn-ea"/>
              <a:cs typeface="+mn-cs"/>
            </a:endParaRPr>
          </a:p>
          <a:p>
            <a:pPr marL="180975" marR="0" lvl="2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uvelR" pitchFamily="2" charset="0"/>
              <a:ea typeface="+mn-ea"/>
              <a:cs typeface="+mn-cs"/>
            </a:endParaRPr>
          </a:p>
          <a:p>
            <a:pPr marL="180975" marR="0" lvl="2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uvelR" pitchFamily="2" charset="0"/>
              <a:ea typeface="+mn-ea"/>
              <a:cs typeface="+mn-cs"/>
            </a:endParaRPr>
          </a:p>
          <a:p>
            <a:pPr marL="346075" marR="0" lvl="2" indent="-112713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+mn-ea"/>
                <a:cs typeface="+mn-cs"/>
              </a:rPr>
              <a:t>Total TE </a:t>
            </a:r>
            <a:r>
              <a:rPr lang="en-US" sz="1400" dirty="0">
                <a:solidFill>
                  <a:srgbClr val="000000"/>
                </a:solidFill>
                <a:latin typeface="NouvelR" pitchFamily="2" charset="0"/>
              </a:rPr>
              <a:t>xxx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+mn-ea"/>
                <a:cs typeface="+mn-cs"/>
              </a:rPr>
              <a:t>M€ : XXX € (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+mn-ea"/>
                <a:cs typeface="+mn-cs"/>
              </a:rPr>
              <a:t>xxM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+mn-ea"/>
                <a:cs typeface="+mn-cs"/>
              </a:rPr>
              <a:t>€ vs VPC) + EXP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+mn-ea"/>
                <a:cs typeface="+mn-cs"/>
              </a:rPr>
              <a:t>xxM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+mn-ea"/>
                <a:cs typeface="+mn-cs"/>
              </a:rPr>
              <a:t>€ (incl. </a:t>
            </a:r>
            <a:r>
              <a:rPr lang="en-US" sz="1400" dirty="0">
                <a:solidFill>
                  <a:srgbClr val="000000"/>
                </a:solidFill>
                <a:latin typeface="NouvelR" pitchFamily="2" charset="0"/>
              </a:rPr>
              <a:t>xx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+mn-ea"/>
                <a:cs typeface="+mn-cs"/>
              </a:rPr>
              <a:t>M€) to further improve</a:t>
            </a: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uvelR" pitchFamily="2" charset="0"/>
              <a:ea typeface="+mn-ea"/>
              <a:cs typeface="+mn-cs"/>
            </a:endParaRPr>
          </a:p>
          <a:p>
            <a:pPr marL="346075" marR="0" lvl="2" indent="-112713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uvelR" pitchFamily="2" charset="0"/>
              <a:ea typeface="+mn-ea"/>
              <a:cs typeface="+mn-cs"/>
            </a:endParaRPr>
          </a:p>
          <a:p>
            <a:pPr marL="346075" marR="0" lvl="2" indent="-112713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uvelR" pitchFamily="2" charset="0"/>
              <a:ea typeface="+mn-ea"/>
              <a:cs typeface="+mn-cs"/>
            </a:endParaRPr>
          </a:p>
          <a:p>
            <a:pPr marL="346075" marR="0" lvl="2" indent="-112713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+mn-ea"/>
                <a:cs typeface="+mn-cs"/>
              </a:rPr>
              <a:t>Average PMA X% incl. costs, equivalent to  &gt;</a:t>
            </a:r>
            <a:r>
              <a:rPr lang="en-US" sz="1400" dirty="0">
                <a:solidFill>
                  <a:srgbClr val="000000"/>
                </a:solidFill>
                <a:latin typeface="NouvelR" pitchFamily="2" charset="0"/>
              </a:rPr>
              <a:t>X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+mn-ea"/>
                <a:cs typeface="+mn-cs"/>
              </a:rPr>
              <a:t>% without</a:t>
            </a:r>
          </a:p>
          <a:p>
            <a:pPr marL="346075" marR="0" lvl="2" indent="-112713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+mn-ea"/>
                <a:cs typeface="+mn-cs"/>
              </a:rPr>
              <a:t>Domestic PMA xx % vs VPC ( BOP actions realized but unfavorable FX) and Export slightly above </a:t>
            </a:r>
            <a:r>
              <a:rPr lang="en-US" sz="1400" dirty="0">
                <a:solidFill>
                  <a:srgbClr val="000000"/>
                </a:solidFill>
                <a:latin typeface="NouvelR" pitchFamily="2" charset="0"/>
              </a:rPr>
              <a:t>X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+mn-ea"/>
                <a:cs typeface="+mn-cs"/>
              </a:rPr>
              <a:t>%</a:t>
            </a:r>
          </a:p>
          <a:p>
            <a:pPr marL="346075" marR="0" lvl="2" indent="-112713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uvelR" pitchFamily="2" charset="0"/>
              <a:ea typeface="+mn-ea"/>
              <a:cs typeface="+mn-cs"/>
            </a:endParaRPr>
          </a:p>
          <a:p>
            <a:pPr marL="346075" marR="0" lvl="2" indent="-112713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uvelR" pitchFamily="2" charset="0"/>
              <a:ea typeface="+mn-ea"/>
              <a:cs typeface="+mn-cs"/>
            </a:endParaRPr>
          </a:p>
          <a:p>
            <a:pPr marL="346075" marR="0" lvl="2" indent="-112713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+mn-ea"/>
                <a:cs typeface="+mn-cs"/>
              </a:rPr>
              <a:t>COP &amp; ROCE at Target xx% (incl. +1.1% Export contribution) and xx% xx % vs. VPC) </a:t>
            </a:r>
          </a:p>
          <a:p>
            <a:pPr marL="346075" marR="0" lvl="2" indent="-112713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+mn-ea"/>
                <a:cs typeface="+mn-cs"/>
              </a:rPr>
              <a:t>Main actions to secure Export volume / ET optimization, catalyst and </a:t>
            </a:r>
            <a:r>
              <a:rPr lang="en-US" sz="1400" dirty="0">
                <a:solidFill>
                  <a:srgbClr val="000000"/>
                </a:solidFill>
                <a:latin typeface="NouvelR" pitchFamily="2" charset="0"/>
              </a:rPr>
              <a:t>XXX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+mn-ea"/>
                <a:cs typeface="+mn-cs"/>
              </a:rPr>
              <a:t> localization 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0A36339-688C-4D2D-9473-83A3679A83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744" y="256032"/>
            <a:ext cx="11699874" cy="250826"/>
          </a:xfrm>
        </p:spPr>
        <p:txBody>
          <a:bodyPr/>
          <a:lstStyle/>
          <a:p>
            <a:r>
              <a:rPr lang="en-US" altLang="ko-KR" cap="none" dirty="0">
                <a:latin typeface="NouvelR" pitchFamily="2" charset="0"/>
              </a:rPr>
              <a:t>Economical synthesis </a:t>
            </a:r>
            <a:endParaRPr lang="en-US" sz="1600" cap="none" dirty="0">
              <a:latin typeface="NouvelR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8AC17A1-BC12-4393-AE0F-B64EBE35C82C}"/>
              </a:ext>
            </a:extLst>
          </p:cNvPr>
          <p:cNvSpPr txBox="1"/>
          <p:nvPr/>
        </p:nvSpPr>
        <p:spPr>
          <a:xfrm>
            <a:off x="264160" y="5625537"/>
            <a:ext cx="4547078" cy="80791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/>
                <a:ea typeface="맑은 고딕"/>
                <a:cs typeface="+mn-cs"/>
              </a:rPr>
              <a:t>Note</a:t>
            </a:r>
          </a:p>
          <a:p>
            <a:pPr marL="171450" marR="0" lvl="0" indent="-1714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/>
                <a:ea typeface="맑은 고딕"/>
                <a:cs typeface="+mn-cs"/>
              </a:rPr>
              <a:t>COP at +3.3% including </a:t>
            </a:r>
            <a:r>
              <a:rPr lang="en-US" sz="1050" dirty="0">
                <a:solidFill>
                  <a:srgbClr val="000000"/>
                </a:solidFill>
                <a:latin typeface="NouvelR"/>
                <a:ea typeface="맑은 고딕"/>
              </a:rPr>
              <a:t>xx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/>
                <a:ea typeface="맑은 고딕"/>
                <a:cs typeface="+mn-cs"/>
              </a:rPr>
              <a:t>% vehicle COP</a:t>
            </a:r>
          </a:p>
          <a:p>
            <a:pPr marL="171450" marR="0" lvl="0" indent="-1714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/>
                <a:ea typeface="맑은 고딕"/>
                <a:cs typeface="+mn-cs"/>
              </a:rPr>
              <a:t>Aftersales Contribution per unit (10y UIO): Korea is Group #2 country</a:t>
            </a:r>
          </a:p>
          <a:p>
            <a:pPr marL="171450" marR="0" lvl="0" indent="-1714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/>
                <a:ea typeface="맑은 고딕"/>
                <a:cs typeface="+mn-cs"/>
              </a:rPr>
              <a:t>License impact on CO COP : </a:t>
            </a:r>
            <a:r>
              <a:rPr lang="en-US" sz="1050" dirty="0">
                <a:solidFill>
                  <a:srgbClr val="000000"/>
                </a:solidFill>
                <a:latin typeface="NouvelR"/>
                <a:ea typeface="맑은 고딕"/>
              </a:rPr>
              <a:t>xx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/>
                <a:ea typeface="맑은 고딕"/>
                <a:cs typeface="+mn-cs"/>
              </a:rPr>
              <a:t>%</a:t>
            </a:r>
          </a:p>
          <a:p>
            <a:pPr marL="171450" marR="0" lvl="0" indent="-1714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/>
                <a:ea typeface="맑은 고딕"/>
                <a:cs typeface="+mn-cs"/>
              </a:rPr>
              <a:t>Contract  Forex AOB </a:t>
            </a:r>
            <a:r>
              <a:rPr lang="en-US" sz="1050" dirty="0">
                <a:solidFill>
                  <a:srgbClr val="000000"/>
                </a:solidFill>
                <a:latin typeface="NouvelR"/>
                <a:ea typeface="맑은 고딕"/>
              </a:rPr>
              <a:t>xx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/>
                <a:ea typeface="맑은 고딕"/>
                <a:cs typeface="+mn-cs"/>
              </a:rPr>
              <a:t>@Y24 :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9F6B874-D443-4FB2-8BDE-B30899FB9367}"/>
              </a:ext>
            </a:extLst>
          </p:cNvPr>
          <p:cNvSpPr>
            <a:spLocks noChangeAspect="1"/>
          </p:cNvSpPr>
          <p:nvPr/>
        </p:nvSpPr>
        <p:spPr>
          <a:xfrm>
            <a:off x="5772255" y="2894285"/>
            <a:ext cx="252000" cy="25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+mn-ea"/>
                <a:cs typeface="+mn-cs"/>
              </a:rPr>
              <a:t>2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B6EE736-91C7-4ED1-9DA2-1694C253BACB}"/>
              </a:ext>
            </a:extLst>
          </p:cNvPr>
          <p:cNvSpPr>
            <a:spLocks noChangeAspect="1"/>
          </p:cNvSpPr>
          <p:nvPr/>
        </p:nvSpPr>
        <p:spPr>
          <a:xfrm>
            <a:off x="5772255" y="3439121"/>
            <a:ext cx="252000" cy="25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+mn-ea"/>
                <a:cs typeface="+mn-cs"/>
              </a:rPr>
              <a:t>3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706AD50-EC71-46A2-B481-BB531331CDE1}"/>
              </a:ext>
            </a:extLst>
          </p:cNvPr>
          <p:cNvSpPr>
            <a:spLocks noChangeAspect="1"/>
          </p:cNvSpPr>
          <p:nvPr/>
        </p:nvSpPr>
        <p:spPr>
          <a:xfrm>
            <a:off x="8575121" y="4153712"/>
            <a:ext cx="252000" cy="25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+mn-ea"/>
                <a:cs typeface="+mn-cs"/>
              </a:rPr>
              <a:t>3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A3ECED6-44DB-490E-A4E5-496FB7E6A97E}"/>
              </a:ext>
            </a:extLst>
          </p:cNvPr>
          <p:cNvSpPr>
            <a:spLocks noChangeAspect="1"/>
          </p:cNvSpPr>
          <p:nvPr/>
        </p:nvSpPr>
        <p:spPr>
          <a:xfrm>
            <a:off x="8575121" y="2527312"/>
            <a:ext cx="252000" cy="25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+mn-ea"/>
                <a:cs typeface="+mn-cs"/>
              </a:rPr>
              <a:t>2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FEBDD2D-C993-4CA5-ACF8-0CABD64019EF}"/>
              </a:ext>
            </a:extLst>
          </p:cNvPr>
          <p:cNvSpPr>
            <a:spLocks noChangeAspect="1"/>
          </p:cNvSpPr>
          <p:nvPr/>
        </p:nvSpPr>
        <p:spPr>
          <a:xfrm>
            <a:off x="8575904" y="1325880"/>
            <a:ext cx="252000" cy="25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+mn-ea"/>
                <a:cs typeface="+mn-cs"/>
              </a:rPr>
              <a:t>1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1D25B77-3341-4198-854F-272FF8E7E100}"/>
              </a:ext>
            </a:extLst>
          </p:cNvPr>
          <p:cNvSpPr>
            <a:spLocks noChangeAspect="1"/>
          </p:cNvSpPr>
          <p:nvPr/>
        </p:nvSpPr>
        <p:spPr>
          <a:xfrm>
            <a:off x="5770605" y="4185077"/>
            <a:ext cx="252000" cy="25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1499173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A8CC0CF3-F334-4E39-847F-6D124DB5DC1A}"/>
              </a:ext>
            </a:extLst>
          </p:cNvPr>
          <p:cNvSpPr/>
          <p:nvPr/>
        </p:nvSpPr>
        <p:spPr>
          <a:xfrm>
            <a:off x="8534400" y="0"/>
            <a:ext cx="36576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3" name="Espace réservé du texte 5">
            <a:extLst>
              <a:ext uri="{FF2B5EF4-FFF2-40B4-BE49-F238E27FC236}">
                <a16:creationId xmlns:a16="http://schemas.microsoft.com/office/drawing/2014/main" id="{248C3281-68F9-4D2A-884B-09A3DF4ABD62}"/>
              </a:ext>
            </a:extLst>
          </p:cNvPr>
          <p:cNvSpPr txBox="1">
            <a:spLocks/>
          </p:cNvSpPr>
          <p:nvPr/>
        </p:nvSpPr>
        <p:spPr>
          <a:xfrm>
            <a:off x="8534400" y="9728"/>
            <a:ext cx="3657600" cy="660717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marR="0" lvl="1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1400" b="0" i="0" u="sng" strike="noStrike" kern="1200" cap="none" spc="0" normalizeH="0" baseline="0" noProof="0" dirty="0">
              <a:ln>
                <a:noFill/>
              </a:ln>
              <a:solidFill>
                <a:srgbClr val="988C7E"/>
              </a:solidFill>
              <a:effectLst/>
              <a:uLnTx/>
              <a:uFillTx/>
              <a:latin typeface="NouvelR" pitchFamily="2" charset="0"/>
              <a:ea typeface="+mn-ea"/>
              <a:cs typeface="+mn-cs"/>
            </a:endParaRPr>
          </a:p>
          <a:p>
            <a:pPr marL="457200" marR="0" lvl="1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GB" sz="1400" b="0" i="0" u="sng" strike="noStrike" kern="1200" cap="none" spc="0" normalizeH="0" baseline="0" noProof="0" dirty="0">
              <a:ln>
                <a:noFill/>
              </a:ln>
              <a:solidFill>
                <a:srgbClr val="988C7E"/>
              </a:solidFill>
              <a:effectLst/>
              <a:uLnTx/>
              <a:uFillTx/>
              <a:latin typeface="NouvelR" pitchFamily="2" charset="0"/>
              <a:ea typeface="+mn-ea"/>
              <a:cs typeface="+mn-cs"/>
            </a:endParaRPr>
          </a:p>
          <a:p>
            <a:pPr marL="0" marR="0" lvl="1" indent="0" algn="ctr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GB" sz="1600" b="1" i="0" u="sng" strike="noStrike" kern="1200" cap="none" spc="0" normalizeH="0" baseline="0" noProof="0" dirty="0">
                <a:ln>
                  <a:noFill/>
                </a:ln>
                <a:solidFill>
                  <a:srgbClr val="988C7E"/>
                </a:solidFill>
                <a:effectLst/>
                <a:uLnTx/>
                <a:uFillTx/>
                <a:latin typeface="NouvelR" pitchFamily="2" charset="0"/>
                <a:ea typeface="+mn-ea"/>
                <a:cs typeface="+mn-cs"/>
              </a:rPr>
              <a:t>FAVORABLE with ACTION PLAN</a:t>
            </a:r>
            <a:endParaRPr kumimoji="0" lang="en-US" sz="1600" b="1" i="0" u="sng" strike="noStrike" kern="1200" cap="none" spc="0" normalizeH="0" baseline="0" noProof="0" dirty="0">
              <a:ln>
                <a:noFill/>
              </a:ln>
              <a:solidFill>
                <a:srgbClr val="988C7E"/>
              </a:solidFill>
              <a:effectLst/>
              <a:uLnTx/>
              <a:uFillTx/>
              <a:latin typeface="NouvelR" pitchFamily="2" charset="0"/>
              <a:ea typeface="+mn-ea"/>
              <a:cs typeface="+mn-cs"/>
            </a:endParaRPr>
          </a:p>
          <a:p>
            <a:pPr marL="180975" marR="0" lvl="2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uvelR" pitchFamily="2" charset="0"/>
              <a:ea typeface="+mn-ea"/>
              <a:cs typeface="+mn-cs"/>
            </a:endParaRPr>
          </a:p>
          <a:p>
            <a:pPr marL="180975" marR="0" lvl="2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uvelR" pitchFamily="2" charset="0"/>
              <a:ea typeface="+mn-ea"/>
              <a:cs typeface="+mn-cs"/>
            </a:endParaRPr>
          </a:p>
          <a:p>
            <a:pPr marL="346075" marR="0" lvl="2" indent="-112713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+mn-ea"/>
                <a:cs typeface="+mn-cs"/>
              </a:rPr>
              <a:t>Total TE </a:t>
            </a:r>
            <a:r>
              <a:rPr lang="en-US" sz="1400" dirty="0">
                <a:solidFill>
                  <a:srgbClr val="000000"/>
                </a:solidFill>
                <a:latin typeface="NouvelR" pitchFamily="2" charset="0"/>
              </a:rPr>
              <a:t>xxx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+mn-ea"/>
                <a:cs typeface="+mn-cs"/>
              </a:rPr>
              <a:t>M€ : XXX € (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+mn-ea"/>
                <a:cs typeface="+mn-cs"/>
              </a:rPr>
              <a:t>xxM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+mn-ea"/>
                <a:cs typeface="+mn-cs"/>
              </a:rPr>
              <a:t>€ vs VPC) + EXP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+mn-ea"/>
                <a:cs typeface="+mn-cs"/>
              </a:rPr>
              <a:t>xxM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+mn-ea"/>
                <a:cs typeface="+mn-cs"/>
              </a:rPr>
              <a:t>€ (incl. </a:t>
            </a:r>
            <a:r>
              <a:rPr lang="en-US" sz="1400" dirty="0">
                <a:solidFill>
                  <a:srgbClr val="000000"/>
                </a:solidFill>
                <a:latin typeface="NouvelR" pitchFamily="2" charset="0"/>
              </a:rPr>
              <a:t>xx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+mn-ea"/>
                <a:cs typeface="+mn-cs"/>
              </a:rPr>
              <a:t>M€) to further improve</a:t>
            </a: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uvelR" pitchFamily="2" charset="0"/>
              <a:ea typeface="+mn-ea"/>
              <a:cs typeface="+mn-cs"/>
            </a:endParaRPr>
          </a:p>
          <a:p>
            <a:pPr marL="346075" marR="0" lvl="2" indent="-112713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uvelR" pitchFamily="2" charset="0"/>
              <a:ea typeface="+mn-ea"/>
              <a:cs typeface="+mn-cs"/>
            </a:endParaRPr>
          </a:p>
          <a:p>
            <a:pPr marL="346075" marR="0" lvl="2" indent="-112713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uvelR" pitchFamily="2" charset="0"/>
              <a:ea typeface="+mn-ea"/>
              <a:cs typeface="+mn-cs"/>
            </a:endParaRPr>
          </a:p>
          <a:p>
            <a:pPr marL="346075" marR="0" lvl="2" indent="-112713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+mn-ea"/>
                <a:cs typeface="+mn-cs"/>
              </a:rPr>
              <a:t>Average PMA X% incl. costs, equivalent to  &gt;</a:t>
            </a:r>
            <a:r>
              <a:rPr lang="en-US" sz="1400" dirty="0">
                <a:solidFill>
                  <a:srgbClr val="000000"/>
                </a:solidFill>
                <a:latin typeface="NouvelR" pitchFamily="2" charset="0"/>
              </a:rPr>
              <a:t>X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+mn-ea"/>
                <a:cs typeface="+mn-cs"/>
              </a:rPr>
              <a:t>% without</a:t>
            </a:r>
          </a:p>
          <a:p>
            <a:pPr marL="346075" marR="0" lvl="2" indent="-112713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+mn-ea"/>
                <a:cs typeface="+mn-cs"/>
              </a:rPr>
              <a:t>Domestic PMA xx % vs VPC ( BOP actions realized but unfavorable FX) and Export slightly above </a:t>
            </a:r>
            <a:r>
              <a:rPr lang="en-US" sz="1400" dirty="0">
                <a:solidFill>
                  <a:srgbClr val="000000"/>
                </a:solidFill>
                <a:latin typeface="NouvelR" pitchFamily="2" charset="0"/>
              </a:rPr>
              <a:t>X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+mn-ea"/>
                <a:cs typeface="+mn-cs"/>
              </a:rPr>
              <a:t>%</a:t>
            </a:r>
          </a:p>
          <a:p>
            <a:pPr marL="346075" marR="0" lvl="2" indent="-112713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uvelR" pitchFamily="2" charset="0"/>
              <a:ea typeface="+mn-ea"/>
              <a:cs typeface="+mn-cs"/>
            </a:endParaRPr>
          </a:p>
          <a:p>
            <a:pPr marL="346075" marR="0" lvl="2" indent="-112713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NouvelR" pitchFamily="2" charset="0"/>
              <a:ea typeface="+mn-ea"/>
              <a:cs typeface="+mn-cs"/>
            </a:endParaRPr>
          </a:p>
          <a:p>
            <a:pPr marL="346075" marR="0" lvl="2" indent="-112713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+mn-ea"/>
                <a:cs typeface="+mn-cs"/>
              </a:rPr>
              <a:t>COP &amp; ROCE at Target xx% (incl. +1.1% Export contribution) and xx% xx % vs. VPC) </a:t>
            </a:r>
          </a:p>
          <a:p>
            <a:pPr marL="346075" marR="0" lvl="2" indent="-112713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+mn-ea"/>
                <a:cs typeface="+mn-cs"/>
              </a:rPr>
              <a:t>Main actions to secure Export volume / ET optimization, catalyst and </a:t>
            </a:r>
            <a:r>
              <a:rPr lang="en-US" sz="1400" dirty="0">
                <a:solidFill>
                  <a:srgbClr val="000000"/>
                </a:solidFill>
                <a:latin typeface="NouvelR" pitchFamily="2" charset="0"/>
              </a:rPr>
              <a:t>XXX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 pitchFamily="2" charset="0"/>
                <a:ea typeface="+mn-ea"/>
                <a:cs typeface="+mn-cs"/>
              </a:rPr>
              <a:t> localization 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0A36339-688C-4D2D-9473-83A3679A83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744" y="256032"/>
            <a:ext cx="11699874" cy="250826"/>
          </a:xfrm>
        </p:spPr>
        <p:txBody>
          <a:bodyPr/>
          <a:lstStyle/>
          <a:p>
            <a:r>
              <a:rPr lang="en-US" altLang="ko-KR" cap="none" dirty="0">
                <a:latin typeface="NouvelR" pitchFamily="2" charset="0"/>
              </a:rPr>
              <a:t>Economical synthesis </a:t>
            </a:r>
            <a:endParaRPr lang="en-US" sz="1600" cap="none" dirty="0">
              <a:latin typeface="NouvelR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8AC17A1-BC12-4393-AE0F-B64EBE35C82C}"/>
              </a:ext>
            </a:extLst>
          </p:cNvPr>
          <p:cNvSpPr txBox="1"/>
          <p:nvPr/>
        </p:nvSpPr>
        <p:spPr>
          <a:xfrm>
            <a:off x="237744" y="5850138"/>
            <a:ext cx="4547078" cy="807913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/>
                <a:ea typeface="맑은 고딕"/>
                <a:cs typeface="+mn-cs"/>
              </a:rPr>
              <a:t>Note</a:t>
            </a:r>
          </a:p>
          <a:p>
            <a:pPr marL="171450" marR="0" lvl="0" indent="-1714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/>
                <a:ea typeface="맑은 고딕"/>
                <a:cs typeface="+mn-cs"/>
              </a:rPr>
              <a:t>COP at +3.3% including </a:t>
            </a:r>
            <a:r>
              <a:rPr lang="en-US" sz="1050" dirty="0">
                <a:solidFill>
                  <a:srgbClr val="000000"/>
                </a:solidFill>
                <a:latin typeface="NouvelR"/>
                <a:ea typeface="맑은 고딕"/>
              </a:rPr>
              <a:t>xx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/>
                <a:ea typeface="맑은 고딕"/>
                <a:cs typeface="+mn-cs"/>
              </a:rPr>
              <a:t>% vehicle COP</a:t>
            </a:r>
          </a:p>
          <a:p>
            <a:pPr marL="171450" marR="0" lvl="0" indent="-1714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/>
                <a:ea typeface="맑은 고딕"/>
                <a:cs typeface="+mn-cs"/>
              </a:rPr>
              <a:t>Aftersales Contribution per unit (10y UIO): Korea is Group #2 country</a:t>
            </a:r>
          </a:p>
          <a:p>
            <a:pPr marL="171450" marR="0" lvl="0" indent="-1714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/>
                <a:ea typeface="맑은 고딕"/>
                <a:cs typeface="+mn-cs"/>
              </a:rPr>
              <a:t>License impact on CO COP : </a:t>
            </a:r>
            <a:r>
              <a:rPr lang="en-US" sz="1050" dirty="0">
                <a:solidFill>
                  <a:srgbClr val="000000"/>
                </a:solidFill>
                <a:latin typeface="NouvelR"/>
                <a:ea typeface="맑은 고딕"/>
              </a:rPr>
              <a:t>xx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/>
                <a:ea typeface="맑은 고딕"/>
                <a:cs typeface="+mn-cs"/>
              </a:rPr>
              <a:t>%</a:t>
            </a:r>
          </a:p>
          <a:p>
            <a:pPr marL="171450" marR="0" lvl="0" indent="-17145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/>
                <a:ea typeface="맑은 고딕"/>
                <a:cs typeface="+mn-cs"/>
              </a:rPr>
              <a:t>Contract  Forex AOB </a:t>
            </a:r>
            <a:r>
              <a:rPr lang="en-US" sz="1050" dirty="0">
                <a:solidFill>
                  <a:srgbClr val="000000"/>
                </a:solidFill>
                <a:latin typeface="NouvelR"/>
                <a:ea typeface="맑은 고딕"/>
              </a:rPr>
              <a:t>xx</a:t>
            </a: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ouvelR"/>
                <a:ea typeface="맑은 고딕"/>
                <a:cs typeface="+mn-cs"/>
              </a:rPr>
              <a:t>@Y24 :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706AD50-EC71-46A2-B481-BB531331CDE1}"/>
              </a:ext>
            </a:extLst>
          </p:cNvPr>
          <p:cNvSpPr>
            <a:spLocks noChangeAspect="1"/>
          </p:cNvSpPr>
          <p:nvPr/>
        </p:nvSpPr>
        <p:spPr>
          <a:xfrm>
            <a:off x="8575121" y="3982262"/>
            <a:ext cx="252000" cy="25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+mn-ea"/>
                <a:cs typeface="+mn-cs"/>
              </a:rPr>
              <a:t>3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A3ECED6-44DB-490E-A4E5-496FB7E6A97E}"/>
              </a:ext>
            </a:extLst>
          </p:cNvPr>
          <p:cNvSpPr>
            <a:spLocks noChangeAspect="1"/>
          </p:cNvSpPr>
          <p:nvPr/>
        </p:nvSpPr>
        <p:spPr>
          <a:xfrm>
            <a:off x="8575121" y="2327287"/>
            <a:ext cx="252000" cy="25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+mn-ea"/>
                <a:cs typeface="+mn-cs"/>
              </a:rPr>
              <a:t>2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FEBDD2D-C993-4CA5-ACF8-0CABD64019EF}"/>
              </a:ext>
            </a:extLst>
          </p:cNvPr>
          <p:cNvSpPr>
            <a:spLocks noChangeAspect="1"/>
          </p:cNvSpPr>
          <p:nvPr/>
        </p:nvSpPr>
        <p:spPr>
          <a:xfrm>
            <a:off x="8575904" y="1325880"/>
            <a:ext cx="252000" cy="25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+mn-ea"/>
                <a:cs typeface="+mn-cs"/>
              </a:rPr>
              <a:t>1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CCA0ED6-895C-8073-4365-88858F37E217}"/>
              </a:ext>
            </a:extLst>
          </p:cNvPr>
          <p:cNvSpPr/>
          <p:nvPr/>
        </p:nvSpPr>
        <p:spPr>
          <a:xfrm>
            <a:off x="352425" y="1520614"/>
            <a:ext cx="3181350" cy="112749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400" dirty="0"/>
              <a:t>ET ph1 w/o </a:t>
            </a:r>
            <a:r>
              <a:rPr lang="fr-FR" sz="1400" dirty="0" err="1"/>
              <a:t>amortized</a:t>
            </a:r>
            <a:r>
              <a:rPr lang="fr-FR" sz="1400" dirty="0"/>
              <a:t> ET</a:t>
            </a:r>
          </a:p>
          <a:p>
            <a:endParaRPr lang="fr-FR" sz="1400" dirty="0"/>
          </a:p>
          <a:p>
            <a:r>
              <a:rPr lang="fr-FR" sz="1400" dirty="0"/>
              <a:t>License </a:t>
            </a:r>
            <a:r>
              <a:rPr lang="fr-FR" sz="1400" dirty="0" err="1"/>
              <a:t>fee</a:t>
            </a:r>
            <a:endParaRPr lang="fr-FR" sz="1400" dirty="0"/>
          </a:p>
        </p:txBody>
      </p:sp>
      <p:cxnSp>
        <p:nvCxnSpPr>
          <p:cNvPr id="84" name="Connecteur droit 83">
            <a:extLst>
              <a:ext uri="{FF2B5EF4-FFF2-40B4-BE49-F238E27FC236}">
                <a16:creationId xmlns:a16="http://schemas.microsoft.com/office/drawing/2014/main" id="{1E8D6698-EBB2-5FCD-EAC9-5A4E0D939966}"/>
              </a:ext>
            </a:extLst>
          </p:cNvPr>
          <p:cNvCxnSpPr>
            <a:cxnSpLocks/>
          </p:cNvCxnSpPr>
          <p:nvPr/>
        </p:nvCxnSpPr>
        <p:spPr>
          <a:xfrm flipV="1">
            <a:off x="6978106" y="1261534"/>
            <a:ext cx="0" cy="4588604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DC901C3B-DC28-9F76-49DE-19F4D9B78CD3}"/>
              </a:ext>
            </a:extLst>
          </p:cNvPr>
          <p:cNvCxnSpPr>
            <a:cxnSpLocks/>
          </p:cNvCxnSpPr>
          <p:nvPr/>
        </p:nvCxnSpPr>
        <p:spPr>
          <a:xfrm flipV="1">
            <a:off x="3533775" y="1261534"/>
            <a:ext cx="0" cy="45886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ZoneTexte 6">
            <a:extLst>
              <a:ext uri="{FF2B5EF4-FFF2-40B4-BE49-F238E27FC236}">
                <a16:creationId xmlns:a16="http://schemas.microsoft.com/office/drawing/2014/main" id="{C804F45E-01BD-9121-4F49-88E1F7EAD71B}"/>
              </a:ext>
            </a:extLst>
          </p:cNvPr>
          <p:cNvSpPr txBox="1"/>
          <p:nvPr/>
        </p:nvSpPr>
        <p:spPr>
          <a:xfrm>
            <a:off x="3022600" y="611717"/>
            <a:ext cx="809517" cy="215444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fr-FR" sz="1400" dirty="0"/>
              <a:t>VPC KOR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6BBAD70-2317-7AFF-A150-87515C5BA1F6}"/>
              </a:ext>
            </a:extLst>
          </p:cNvPr>
          <p:cNvSpPr txBox="1"/>
          <p:nvPr/>
        </p:nvSpPr>
        <p:spPr>
          <a:xfrm>
            <a:off x="3168290" y="858627"/>
            <a:ext cx="565861" cy="215444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fr-FR" sz="1400" dirty="0">
                <a:solidFill>
                  <a:schemeClr val="bg2"/>
                </a:solidFill>
              </a:rPr>
              <a:t>23-mar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FDF181AA-D460-E4CB-FA1A-DC29ECD5B80A}"/>
              </a:ext>
            </a:extLst>
          </p:cNvPr>
          <p:cNvSpPr txBox="1"/>
          <p:nvPr/>
        </p:nvSpPr>
        <p:spPr>
          <a:xfrm>
            <a:off x="4586041" y="611717"/>
            <a:ext cx="708527" cy="215444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fr-FR" sz="1400" dirty="0"/>
              <a:t>CO KOR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787BF83-9917-7F5C-F047-ADEF71D4E1A7}"/>
              </a:ext>
            </a:extLst>
          </p:cNvPr>
          <p:cNvSpPr txBox="1"/>
          <p:nvPr/>
        </p:nvSpPr>
        <p:spPr>
          <a:xfrm>
            <a:off x="4731731" y="858627"/>
            <a:ext cx="496931" cy="215444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fr-FR" sz="1400" dirty="0">
                <a:solidFill>
                  <a:schemeClr val="bg2"/>
                </a:solidFill>
              </a:rPr>
              <a:t>23-jun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A409DBA1-5A12-0101-A7CF-BE4C1D1C82B1}"/>
              </a:ext>
            </a:extLst>
          </p:cNvPr>
          <p:cNvSpPr txBox="1"/>
          <p:nvPr/>
        </p:nvSpPr>
        <p:spPr>
          <a:xfrm>
            <a:off x="5750300" y="611717"/>
            <a:ext cx="1272784" cy="215444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fr-FR" sz="1400" dirty="0"/>
              <a:t>CO KOR + EXP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1F545431-C1C0-C2E5-FFC8-D9D5ACE8E588}"/>
              </a:ext>
            </a:extLst>
          </p:cNvPr>
          <p:cNvSpPr txBox="1"/>
          <p:nvPr/>
        </p:nvSpPr>
        <p:spPr>
          <a:xfrm>
            <a:off x="6244729" y="858627"/>
            <a:ext cx="496931" cy="215444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fr-FR" sz="1400" dirty="0">
                <a:solidFill>
                  <a:schemeClr val="bg2"/>
                </a:solidFill>
              </a:rPr>
              <a:t>23-jun</a:t>
            </a:r>
          </a:p>
        </p:txBody>
      </p:sp>
      <p:pic>
        <p:nvPicPr>
          <p:cNvPr id="25" name="Picture 2">
            <a:extLst>
              <a:ext uri="{FF2B5EF4-FFF2-40B4-BE49-F238E27FC236}">
                <a16:creationId xmlns:a16="http://schemas.microsoft.com/office/drawing/2014/main" id="{6CF44F2F-C128-66DA-F93F-A7391D54060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932" b="79413"/>
          <a:stretch/>
        </p:blipFill>
        <p:spPr bwMode="auto">
          <a:xfrm>
            <a:off x="7219673" y="390407"/>
            <a:ext cx="1182808" cy="936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6" name="Groupe 75">
            <a:extLst>
              <a:ext uri="{FF2B5EF4-FFF2-40B4-BE49-F238E27FC236}">
                <a16:creationId xmlns:a16="http://schemas.microsoft.com/office/drawing/2014/main" id="{C4AD9DA7-7423-F3C3-D713-B38253190E12}"/>
              </a:ext>
            </a:extLst>
          </p:cNvPr>
          <p:cNvGrpSpPr/>
          <p:nvPr/>
        </p:nvGrpSpPr>
        <p:grpSpPr>
          <a:xfrm>
            <a:off x="352425" y="3224474"/>
            <a:ext cx="3181350" cy="1279197"/>
            <a:chOff x="352425" y="3224474"/>
            <a:chExt cx="3181350" cy="1279197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DD628844-7723-5003-7FD1-A11E9783ED67}"/>
                </a:ext>
              </a:extLst>
            </p:cNvPr>
            <p:cNvSpPr/>
            <p:nvPr/>
          </p:nvSpPr>
          <p:spPr>
            <a:xfrm>
              <a:off x="352425" y="3224474"/>
              <a:ext cx="3181350" cy="127919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dirty="0" err="1"/>
                <a:t>Average</a:t>
              </a:r>
              <a:r>
                <a:rPr lang="fr-FR" sz="1400" dirty="0"/>
                <a:t> marginal profit</a:t>
              </a:r>
            </a:p>
          </p:txBody>
        </p:sp>
        <p:sp>
          <p:nvSpPr>
            <p:cNvPr id="38" name="ZoneTexte 37">
              <a:extLst>
                <a:ext uri="{FF2B5EF4-FFF2-40B4-BE49-F238E27FC236}">
                  <a16:creationId xmlns:a16="http://schemas.microsoft.com/office/drawing/2014/main" id="{F5BEFF73-65EF-2845-0447-96DF13FFB252}"/>
                </a:ext>
              </a:extLst>
            </p:cNvPr>
            <p:cNvSpPr txBox="1"/>
            <p:nvPr/>
          </p:nvSpPr>
          <p:spPr>
            <a:xfrm>
              <a:off x="2985517" y="3258488"/>
              <a:ext cx="400751" cy="246221"/>
            </a:xfrm>
            <a:prstGeom prst="rect">
              <a:avLst/>
            </a:prstGeom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fr-FR" sz="1600" dirty="0">
                  <a:solidFill>
                    <a:schemeClr val="bg1"/>
                  </a:solidFill>
                </a:rPr>
                <a:t>[€/u]</a:t>
              </a:r>
            </a:p>
          </p:txBody>
        </p:sp>
        <p:sp>
          <p:nvSpPr>
            <p:cNvPr id="39" name="ZoneTexte 38">
              <a:extLst>
                <a:ext uri="{FF2B5EF4-FFF2-40B4-BE49-F238E27FC236}">
                  <a16:creationId xmlns:a16="http://schemas.microsoft.com/office/drawing/2014/main" id="{80C4183F-040E-B71C-21EA-448998BD4F77}"/>
                </a:ext>
              </a:extLst>
            </p:cNvPr>
            <p:cNvSpPr txBox="1"/>
            <p:nvPr/>
          </p:nvSpPr>
          <p:spPr>
            <a:xfrm>
              <a:off x="2493459" y="4219863"/>
              <a:ext cx="892809" cy="215444"/>
            </a:xfrm>
            <a:prstGeom prst="rect">
              <a:avLst/>
            </a:prstGeom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fr-FR" sz="1400" dirty="0">
                  <a:solidFill>
                    <a:schemeClr val="bg1"/>
                  </a:solidFill>
                </a:rPr>
                <a:t>[% </a:t>
              </a:r>
              <a:r>
                <a:rPr lang="fr-FR" sz="1400" dirty="0" err="1">
                  <a:solidFill>
                    <a:schemeClr val="bg1"/>
                  </a:solidFill>
                </a:rPr>
                <a:t>veh</a:t>
              </a:r>
              <a:r>
                <a:rPr lang="fr-FR" sz="1400" dirty="0">
                  <a:solidFill>
                    <a:schemeClr val="bg1"/>
                  </a:solidFill>
                </a:rPr>
                <a:t>/TO]</a:t>
              </a:r>
            </a:p>
          </p:txBody>
        </p:sp>
      </p:grpSp>
      <p:sp>
        <p:nvSpPr>
          <p:cNvPr id="60" name="ZoneTexte 59">
            <a:extLst>
              <a:ext uri="{FF2B5EF4-FFF2-40B4-BE49-F238E27FC236}">
                <a16:creationId xmlns:a16="http://schemas.microsoft.com/office/drawing/2014/main" id="{F43A1401-A9BF-BF24-ACD4-9FFEE7389695}"/>
              </a:ext>
            </a:extLst>
          </p:cNvPr>
          <p:cNvSpPr txBox="1"/>
          <p:nvPr/>
        </p:nvSpPr>
        <p:spPr>
          <a:xfrm>
            <a:off x="6959056" y="3536455"/>
            <a:ext cx="1505232" cy="21544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400" dirty="0"/>
              <a:t>18KO / 20KO + E</a:t>
            </a:r>
          </a:p>
        </p:txBody>
      </p:sp>
      <p:sp>
        <p:nvSpPr>
          <p:cNvPr id="70" name="ZoneTexte 69">
            <a:extLst>
              <a:ext uri="{FF2B5EF4-FFF2-40B4-BE49-F238E27FC236}">
                <a16:creationId xmlns:a16="http://schemas.microsoft.com/office/drawing/2014/main" id="{2BE07CB9-4236-B6E8-71B2-87319B7E5827}"/>
              </a:ext>
            </a:extLst>
          </p:cNvPr>
          <p:cNvSpPr txBox="1"/>
          <p:nvPr/>
        </p:nvSpPr>
        <p:spPr>
          <a:xfrm>
            <a:off x="2990171" y="1618835"/>
            <a:ext cx="347852" cy="215444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fr-FR" sz="1400" dirty="0">
                <a:solidFill>
                  <a:schemeClr val="bg1"/>
                </a:solidFill>
              </a:rPr>
              <a:t>[M€]</a:t>
            </a:r>
          </a:p>
        </p:txBody>
      </p:sp>
      <p:sp>
        <p:nvSpPr>
          <p:cNvPr id="71" name="ZoneTexte 70">
            <a:extLst>
              <a:ext uri="{FF2B5EF4-FFF2-40B4-BE49-F238E27FC236}">
                <a16:creationId xmlns:a16="http://schemas.microsoft.com/office/drawing/2014/main" id="{1B9E67E7-77F4-BDD6-343E-AF491FE1E5E4}"/>
              </a:ext>
            </a:extLst>
          </p:cNvPr>
          <p:cNvSpPr txBox="1"/>
          <p:nvPr/>
        </p:nvSpPr>
        <p:spPr>
          <a:xfrm>
            <a:off x="2950605" y="2259635"/>
            <a:ext cx="439223" cy="215444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fr-FR" sz="1400" dirty="0">
                <a:solidFill>
                  <a:schemeClr val="bg1"/>
                </a:solidFill>
              </a:rPr>
              <a:t>[B/W]</a:t>
            </a:r>
          </a:p>
        </p:txBody>
      </p:sp>
      <p:grpSp>
        <p:nvGrpSpPr>
          <p:cNvPr id="75" name="Groupe 74">
            <a:extLst>
              <a:ext uri="{FF2B5EF4-FFF2-40B4-BE49-F238E27FC236}">
                <a16:creationId xmlns:a16="http://schemas.microsoft.com/office/drawing/2014/main" id="{2CDBE385-7781-B520-37A8-0653B8861A33}"/>
              </a:ext>
            </a:extLst>
          </p:cNvPr>
          <p:cNvGrpSpPr/>
          <p:nvPr/>
        </p:nvGrpSpPr>
        <p:grpSpPr>
          <a:xfrm>
            <a:off x="352425" y="5076113"/>
            <a:ext cx="3181350" cy="454483"/>
            <a:chOff x="352425" y="5076113"/>
            <a:chExt cx="3181350" cy="454483"/>
          </a:xfrm>
        </p:grpSpPr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EF51A365-4422-C1A2-C109-32B9BAA83E37}"/>
                </a:ext>
              </a:extLst>
            </p:cNvPr>
            <p:cNvSpPr/>
            <p:nvPr/>
          </p:nvSpPr>
          <p:spPr>
            <a:xfrm>
              <a:off x="352425" y="5076113"/>
              <a:ext cx="3181350" cy="454483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fr-FR" sz="1400" dirty="0"/>
                <a:t>Group COP</a:t>
              </a:r>
            </a:p>
          </p:txBody>
        </p:sp>
        <p:sp>
          <p:nvSpPr>
            <p:cNvPr id="74" name="ZoneTexte 73">
              <a:extLst>
                <a:ext uri="{FF2B5EF4-FFF2-40B4-BE49-F238E27FC236}">
                  <a16:creationId xmlns:a16="http://schemas.microsoft.com/office/drawing/2014/main" id="{CE57ECFA-25D2-F3D7-91D3-6B5995C0509E}"/>
                </a:ext>
              </a:extLst>
            </p:cNvPr>
            <p:cNvSpPr txBox="1"/>
            <p:nvPr/>
          </p:nvSpPr>
          <p:spPr>
            <a:xfrm>
              <a:off x="3116028" y="5183262"/>
              <a:ext cx="259686" cy="215444"/>
            </a:xfrm>
            <a:prstGeom prst="rect">
              <a:avLst/>
            </a:prstGeom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fr-FR" sz="1400" dirty="0">
                  <a:solidFill>
                    <a:schemeClr val="bg1"/>
                  </a:solidFill>
                </a:rPr>
                <a:t>[%]</a:t>
              </a:r>
            </a:p>
          </p:txBody>
        </p:sp>
      </p:grpSp>
      <p:graphicFrame>
        <p:nvGraphicFramePr>
          <p:cNvPr id="79" name="Graphique 78">
            <a:extLst>
              <a:ext uri="{FF2B5EF4-FFF2-40B4-BE49-F238E27FC236}">
                <a16:creationId xmlns:a16="http://schemas.microsoft.com/office/drawing/2014/main" id="{C79E3CC1-21C0-FAB1-DADB-F2FF3AA5428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23528545"/>
              </p:ext>
            </p:extLst>
          </p:nvPr>
        </p:nvGraphicFramePr>
        <p:xfrm>
          <a:off x="3034833" y="4533540"/>
          <a:ext cx="4362763" cy="15809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0" name="ZoneTexte 79">
            <a:extLst>
              <a:ext uri="{FF2B5EF4-FFF2-40B4-BE49-F238E27FC236}">
                <a16:creationId xmlns:a16="http://schemas.microsoft.com/office/drawing/2014/main" id="{402524DB-9DE6-4E9D-B31B-E0A143C6ADC4}"/>
              </a:ext>
            </a:extLst>
          </p:cNvPr>
          <p:cNvSpPr txBox="1"/>
          <p:nvPr/>
        </p:nvSpPr>
        <p:spPr>
          <a:xfrm>
            <a:off x="6959056" y="4811189"/>
            <a:ext cx="1505232" cy="24622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/>
              <a:t>10</a:t>
            </a:r>
            <a:endParaRPr lang="fr-FR" sz="1400" dirty="0"/>
          </a:p>
        </p:txBody>
      </p:sp>
      <p:graphicFrame>
        <p:nvGraphicFramePr>
          <p:cNvPr id="66" name="Graphique 65">
            <a:extLst>
              <a:ext uri="{FF2B5EF4-FFF2-40B4-BE49-F238E27FC236}">
                <a16:creationId xmlns:a16="http://schemas.microsoft.com/office/drawing/2014/main" id="{88F7E559-A164-B9AA-CE0C-2E09160A7BD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8172714"/>
              </p:ext>
            </p:extLst>
          </p:nvPr>
        </p:nvGraphicFramePr>
        <p:xfrm>
          <a:off x="3022600" y="997572"/>
          <a:ext cx="4362763" cy="15809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67" name="Graphique 66">
            <a:extLst>
              <a:ext uri="{FF2B5EF4-FFF2-40B4-BE49-F238E27FC236}">
                <a16:creationId xmlns:a16="http://schemas.microsoft.com/office/drawing/2014/main" id="{0DEE15AA-9EF2-4BB6-89AB-CBBE5AA199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65477399"/>
              </p:ext>
            </p:extLst>
          </p:nvPr>
        </p:nvGraphicFramePr>
        <p:xfrm>
          <a:off x="3034833" y="3337802"/>
          <a:ext cx="4362763" cy="15809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68" name="Graphique 67">
            <a:extLst>
              <a:ext uri="{FF2B5EF4-FFF2-40B4-BE49-F238E27FC236}">
                <a16:creationId xmlns:a16="http://schemas.microsoft.com/office/drawing/2014/main" id="{F5BA46A0-5788-A042-3C88-E132C37D57F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09820858"/>
              </p:ext>
            </p:extLst>
          </p:nvPr>
        </p:nvGraphicFramePr>
        <p:xfrm>
          <a:off x="3021731" y="2801608"/>
          <a:ext cx="4362763" cy="15809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69" name="Graphique 68">
            <a:extLst>
              <a:ext uri="{FF2B5EF4-FFF2-40B4-BE49-F238E27FC236}">
                <a16:creationId xmlns:a16="http://schemas.microsoft.com/office/drawing/2014/main" id="{0FFD2241-F8B5-5D00-9028-7199B3B6CE8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64358592"/>
              </p:ext>
            </p:extLst>
          </p:nvPr>
        </p:nvGraphicFramePr>
        <p:xfrm>
          <a:off x="3050821" y="1421988"/>
          <a:ext cx="4362763" cy="15809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17" name="Rectangle 16">
            <a:extLst>
              <a:ext uri="{FF2B5EF4-FFF2-40B4-BE49-F238E27FC236}">
                <a16:creationId xmlns:a16="http://schemas.microsoft.com/office/drawing/2014/main" id="{69F6B874-D443-4FB2-8BDE-B30899FB9367}"/>
              </a:ext>
            </a:extLst>
          </p:cNvPr>
          <p:cNvSpPr>
            <a:spLocks noChangeAspect="1"/>
          </p:cNvSpPr>
          <p:nvPr/>
        </p:nvSpPr>
        <p:spPr>
          <a:xfrm>
            <a:off x="5835681" y="2541916"/>
            <a:ext cx="252000" cy="25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+mn-ea"/>
                <a:cs typeface="+mn-cs"/>
              </a:rPr>
              <a:t>2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B6EE736-91C7-4ED1-9DA2-1694C253BACB}"/>
              </a:ext>
            </a:extLst>
          </p:cNvPr>
          <p:cNvSpPr>
            <a:spLocks noChangeAspect="1"/>
          </p:cNvSpPr>
          <p:nvPr/>
        </p:nvSpPr>
        <p:spPr>
          <a:xfrm>
            <a:off x="5835681" y="4783386"/>
            <a:ext cx="252000" cy="25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+mn-ea"/>
                <a:cs typeface="+mn-cs"/>
              </a:rPr>
              <a:t>3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1D25B77-3341-4198-854F-272FF8E7E100}"/>
              </a:ext>
            </a:extLst>
          </p:cNvPr>
          <p:cNvSpPr>
            <a:spLocks noChangeAspect="1"/>
          </p:cNvSpPr>
          <p:nvPr/>
        </p:nvSpPr>
        <p:spPr>
          <a:xfrm>
            <a:off x="5844000" y="1705008"/>
            <a:ext cx="252000" cy="252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8060114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4BACDB1-5FA1-4C95-8929-AD2B698F87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HOT TOPIC </a:t>
            </a:r>
            <a:r>
              <a:rPr lang="en-US" dirty="0">
                <a:solidFill>
                  <a:schemeClr val="accent1"/>
                </a:solidFill>
              </a:rPr>
              <a:t>#2</a:t>
            </a:r>
            <a:r>
              <a:rPr lang="fr-FR" baseline="30000" dirty="0">
                <a:solidFill>
                  <a:schemeClr val="accent1"/>
                </a:solidFill>
              </a:rPr>
              <a:t> </a:t>
            </a:r>
            <a:r>
              <a:rPr lang="fr-FR" dirty="0"/>
              <a:t>: EXPORT BUSINESS RISKS TO BE MANAGED BEFORE NEXT MILESTONE</a:t>
            </a:r>
            <a:br>
              <a:rPr lang="fr-FR" dirty="0"/>
            </a:br>
            <a:r>
              <a:rPr lang="fr-FR" dirty="0"/>
              <a:t>TO SECURE ECONOMIC RESULT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436ED71-1213-4263-96B3-3BD7B43D3A3E}"/>
              </a:ext>
            </a:extLst>
          </p:cNvPr>
          <p:cNvSpPr txBox="1"/>
          <p:nvPr/>
        </p:nvSpPr>
        <p:spPr>
          <a:xfrm>
            <a:off x="238126" y="3061357"/>
            <a:ext cx="1268556" cy="250826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 pitchFamily="2" charset="0"/>
                <a:ea typeface="+mn-ea"/>
                <a:cs typeface="+mn-cs"/>
              </a:rPr>
              <a:t>Line-up</a:t>
            </a:r>
          </a:p>
        </p:txBody>
      </p:sp>
      <p:cxnSp>
        <p:nvCxnSpPr>
          <p:cNvPr id="12" name="Straight Connector 20">
            <a:extLst>
              <a:ext uri="{FF2B5EF4-FFF2-40B4-BE49-F238E27FC236}">
                <a16:creationId xmlns:a16="http://schemas.microsoft.com/office/drawing/2014/main" id="{CA3E7F7C-78DF-4DF6-88A7-C766C4A2392A}"/>
              </a:ext>
            </a:extLst>
          </p:cNvPr>
          <p:cNvCxnSpPr>
            <a:cxnSpLocks/>
          </p:cNvCxnSpPr>
          <p:nvPr/>
        </p:nvCxnSpPr>
        <p:spPr>
          <a:xfrm>
            <a:off x="238126" y="2977077"/>
            <a:ext cx="11699874" cy="0"/>
          </a:xfrm>
          <a:prstGeom prst="line">
            <a:avLst/>
          </a:prstGeom>
          <a:noFill/>
          <a:ln w="3175" cap="flat" cmpd="sng" algn="ctr">
            <a:solidFill>
              <a:schemeClr val="bg2">
                <a:lumMod val="75000"/>
              </a:schemeClr>
            </a:solidFill>
            <a:prstDash val="solid"/>
            <a:miter lim="800000"/>
          </a:ln>
          <a:effectLst/>
        </p:spPr>
      </p:cxnSp>
      <p:sp>
        <p:nvSpPr>
          <p:cNvPr id="13" name="TextBox 21">
            <a:extLst>
              <a:ext uri="{FF2B5EF4-FFF2-40B4-BE49-F238E27FC236}">
                <a16:creationId xmlns:a16="http://schemas.microsoft.com/office/drawing/2014/main" id="{871099DD-C799-4FA5-971B-E1968C7FD532}"/>
              </a:ext>
            </a:extLst>
          </p:cNvPr>
          <p:cNvSpPr txBox="1"/>
          <p:nvPr/>
        </p:nvSpPr>
        <p:spPr>
          <a:xfrm>
            <a:off x="3791686" y="2181146"/>
            <a:ext cx="1765872" cy="461665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 pitchFamily="2" charset="0"/>
                <a:ea typeface="+mn-ea"/>
                <a:cs typeface="+mn-cs"/>
              </a:rPr>
              <a:t>BATCH 1</a:t>
            </a:r>
            <a:b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 pitchFamily="2" charset="0"/>
                <a:ea typeface="+mn-ea"/>
                <a:cs typeface="+mn-cs"/>
              </a:rPr>
            </a:b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 pitchFamily="2" charset="0"/>
                <a:ea typeface="+mn-ea"/>
                <a:cs typeface="+mn-cs"/>
              </a:rPr>
              <a:t>“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enault Group" pitchFamily="2" charset="0"/>
              <a:ea typeface="+mn-ea"/>
              <a:cs typeface="+mn-cs"/>
            </a:endParaRPr>
          </a:p>
        </p:txBody>
      </p:sp>
      <p:sp>
        <p:nvSpPr>
          <p:cNvPr id="14" name="TextBox 22">
            <a:extLst>
              <a:ext uri="{FF2B5EF4-FFF2-40B4-BE49-F238E27FC236}">
                <a16:creationId xmlns:a16="http://schemas.microsoft.com/office/drawing/2014/main" id="{C229F8A7-8B59-4374-A0A4-5754D4DCA63C}"/>
              </a:ext>
            </a:extLst>
          </p:cNvPr>
          <p:cNvSpPr txBox="1"/>
          <p:nvPr/>
        </p:nvSpPr>
        <p:spPr>
          <a:xfrm>
            <a:off x="5983725" y="2181146"/>
            <a:ext cx="2432141" cy="461665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 pitchFamily="2" charset="0"/>
                <a:ea typeface="+mn-ea"/>
                <a:cs typeface="+mn-cs"/>
              </a:rPr>
              <a:t>BATCH 2</a:t>
            </a:r>
            <a:b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 pitchFamily="2" charset="0"/>
                <a:ea typeface="+mn-ea"/>
                <a:cs typeface="+mn-cs"/>
              </a:rPr>
            </a:b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 pitchFamily="2" charset="0"/>
                <a:ea typeface="+mn-ea"/>
                <a:cs typeface="+mn-cs"/>
              </a:rPr>
              <a:t>“</a:t>
            </a:r>
          </a:p>
        </p:txBody>
      </p:sp>
      <p:sp>
        <p:nvSpPr>
          <p:cNvPr id="15" name="TextBox 23">
            <a:extLst>
              <a:ext uri="{FF2B5EF4-FFF2-40B4-BE49-F238E27FC236}">
                <a16:creationId xmlns:a16="http://schemas.microsoft.com/office/drawing/2014/main" id="{9EBC6EC4-E3E6-4EA3-A15F-4F2A1A338702}"/>
              </a:ext>
            </a:extLst>
          </p:cNvPr>
          <p:cNvSpPr txBox="1"/>
          <p:nvPr/>
        </p:nvSpPr>
        <p:spPr>
          <a:xfrm>
            <a:off x="9061276" y="2181146"/>
            <a:ext cx="1765872" cy="461665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 pitchFamily="2" charset="0"/>
                <a:ea typeface="+mn-ea"/>
                <a:cs typeface="+mn-cs"/>
              </a:rPr>
              <a:t>BATCH 3</a:t>
            </a:r>
            <a:b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 pitchFamily="2" charset="0"/>
                <a:ea typeface="+mn-ea"/>
                <a:cs typeface="+mn-cs"/>
              </a:rPr>
            </a:b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 pitchFamily="2" charset="0"/>
                <a:ea typeface="+mn-ea"/>
                <a:cs typeface="+mn-cs"/>
              </a:rPr>
              <a:t>“</a:t>
            </a:r>
          </a:p>
        </p:txBody>
      </p:sp>
      <p:sp>
        <p:nvSpPr>
          <p:cNvPr id="19" name="TextBox 68">
            <a:extLst>
              <a:ext uri="{FF2B5EF4-FFF2-40B4-BE49-F238E27FC236}">
                <a16:creationId xmlns:a16="http://schemas.microsoft.com/office/drawing/2014/main" id="{F3164B1B-1744-4AB6-93CF-5DBD3916FC50}"/>
              </a:ext>
            </a:extLst>
          </p:cNvPr>
          <p:cNvSpPr txBox="1"/>
          <p:nvPr/>
        </p:nvSpPr>
        <p:spPr>
          <a:xfrm>
            <a:off x="1599647" y="2197420"/>
            <a:ext cx="1765872" cy="24622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 pitchFamily="2" charset="0"/>
                <a:ea typeface="+mn-ea"/>
                <a:cs typeface="+mn-cs"/>
              </a:rPr>
              <a:t>TOTAL EXPORT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enault Group" pitchFamily="2" charset="0"/>
              <a:ea typeface="+mn-ea"/>
              <a:cs typeface="+mn-cs"/>
            </a:endParaRP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EEA0A9F2-2B4B-4DE7-91AA-F4C776AEA357}"/>
              </a:ext>
            </a:extLst>
          </p:cNvPr>
          <p:cNvSpPr/>
          <p:nvPr/>
        </p:nvSpPr>
        <p:spPr>
          <a:xfrm>
            <a:off x="3507288" y="3104486"/>
            <a:ext cx="1108158" cy="324000"/>
          </a:xfrm>
          <a:prstGeom prst="rect">
            <a:avLst/>
          </a:prstGeom>
          <a:solidFill>
            <a:srgbClr val="FCE90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 pitchFamily="2" charset="0"/>
                <a:ea typeface="+mn-ea"/>
                <a:cs typeface="+mn-cs"/>
              </a:rPr>
              <a:t>ICE</a:t>
            </a:r>
          </a:p>
        </p:txBody>
      </p:sp>
      <p:sp>
        <p:nvSpPr>
          <p:cNvPr id="113" name="Title 2">
            <a:extLst>
              <a:ext uri="{FF2B5EF4-FFF2-40B4-BE49-F238E27FC236}">
                <a16:creationId xmlns:a16="http://schemas.microsoft.com/office/drawing/2014/main" id="{5F32D964-DD51-42EC-92B4-F16E1C89C27F}"/>
              </a:ext>
            </a:extLst>
          </p:cNvPr>
          <p:cNvSpPr txBox="1">
            <a:spLocks/>
          </p:cNvSpPr>
          <p:nvPr/>
        </p:nvSpPr>
        <p:spPr>
          <a:xfrm>
            <a:off x="238126" y="964974"/>
            <a:ext cx="11953874" cy="92309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71450" marR="0" lvl="0" indent="-171450" algn="l" defTabSz="914400" rtl="0" eaLnBrk="1" fontAlgn="auto" latinLnBrk="0" hangingPunct="1">
              <a:lnSpc>
                <a:spcPts val="19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굴림" panose="020B0600000101010101" pitchFamily="50" charset="-127"/>
                <a:cs typeface="+mj-cs"/>
              </a:rPr>
              <a:t>The profitability is </a:t>
            </a:r>
            <a:r>
              <a:rPr lang="en-US" sz="1600" dirty="0"/>
              <a:t>improved </a:t>
            </a:r>
            <a:r>
              <a:rPr lang="en-US" sz="1600" b="0" dirty="0"/>
              <a:t>from first loop </a:t>
            </a: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굴림" panose="020B0600000101010101" pitchFamily="50" charset="-127"/>
                <a:cs typeface="+mj-cs"/>
              </a:rPr>
              <a:t>: 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굴림" panose="020B0600000101010101" pitchFamily="50" charset="-127"/>
                <a:cs typeface="+mj-cs"/>
              </a:rPr>
              <a:t>from </a:t>
            </a:r>
            <a:r>
              <a:rPr lang="en-US" sz="1700" b="0" dirty="0">
                <a:solidFill>
                  <a:srgbClr val="000000"/>
                </a:solidFill>
                <a:latin typeface="Renault Group"/>
                <a:ea typeface="굴림" panose="020B0600000101010101" pitchFamily="50" charset="-127"/>
              </a:rPr>
              <a:t>XX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굴림" panose="020B0600000101010101" pitchFamily="50" charset="-127"/>
                <a:cs typeface="+mj-cs"/>
              </a:rPr>
              <a:t>% to XX</a:t>
            </a: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굴림" panose="020B0600000101010101" pitchFamily="50" charset="-127"/>
                <a:cs typeface="+mj-cs"/>
              </a:rPr>
              <a:t>%</a:t>
            </a:r>
          </a:p>
          <a:p>
            <a:pPr marL="171450" marR="0" lvl="0" indent="-171450" algn="l" defTabSz="914400" rtl="0" eaLnBrk="1" fontAlgn="auto" latinLnBrk="0" hangingPunct="1">
              <a:lnSpc>
                <a:spcPts val="19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굴림" panose="020B0600000101010101" pitchFamily="50" charset="-127"/>
                <a:cs typeface="+mj-cs"/>
              </a:rPr>
              <a:t>But the Entry Ticket is too high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굴림" panose="020B0600000101010101" pitchFamily="50" charset="-127"/>
                <a:cs typeface="+mj-cs"/>
              </a:rPr>
              <a:t> based on the Technical Definition : </a:t>
            </a:r>
            <a:r>
              <a:rPr lang="en-US" sz="1700" dirty="0">
                <a:solidFill>
                  <a:srgbClr val="000000"/>
                </a:solidFill>
                <a:latin typeface="Renault Group"/>
                <a:ea typeface="굴림" panose="020B0600000101010101" pitchFamily="50" charset="-127"/>
              </a:rPr>
              <a:t>XX</a:t>
            </a:r>
            <a:r>
              <a:rPr kumimoji="0" lang="en-US" altLang="ko-KR" sz="17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굴림" panose="020B0600000101010101" pitchFamily="50" charset="-127"/>
                <a:cs typeface="+mj-cs"/>
              </a:rPr>
              <a:t>M€ </a:t>
            </a:r>
            <a:r>
              <a:rPr kumimoji="0" lang="en-US" altLang="ko-KR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굴림" panose="020B0600000101010101" pitchFamily="50" charset="-127"/>
                <a:cs typeface="+mj-cs"/>
              </a:rPr>
              <a:t>including portion</a:t>
            </a:r>
            <a:r>
              <a:rPr kumimoji="0" lang="en-US" sz="17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+mj-ea"/>
                <a:cs typeface="+mj-cs"/>
              </a:rPr>
              <a:t> and </a:t>
            </a: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+mj-ea"/>
                <a:cs typeface="+mj-cs"/>
              </a:rPr>
              <a:t>Volumes too low </a:t>
            </a:r>
            <a:r>
              <a:rPr lang="en-US" sz="1700" dirty="0">
                <a:solidFill>
                  <a:srgbClr val="000000"/>
                </a:solidFill>
                <a:latin typeface="Renault Group"/>
              </a:rPr>
              <a:t>xx</a:t>
            </a:r>
            <a:r>
              <a:rPr kumimoji="0" lang="en-US" sz="17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+mj-ea"/>
                <a:cs typeface="+mj-cs"/>
              </a:rPr>
              <a:t>ku</a:t>
            </a: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+mj-ea"/>
                <a:cs typeface="+mj-cs"/>
              </a:rPr>
              <a:t>/y</a:t>
            </a:r>
          </a:p>
          <a:p>
            <a:pPr marL="171450" marR="0" lvl="0" indent="-171450" algn="l" defTabSz="914400" rtl="0" eaLnBrk="1" fontAlgn="auto" latinLnBrk="0" hangingPunct="1">
              <a:lnSpc>
                <a:spcPts val="19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+mj-ea"/>
                <a:cs typeface="+mj-cs"/>
              </a:rPr>
              <a:t>Proposal to come back at the next milestone VPC in </a:t>
            </a:r>
            <a:r>
              <a:rPr lang="en-US" sz="1700" dirty="0">
                <a:solidFill>
                  <a:srgbClr val="000000"/>
                </a:solidFill>
                <a:latin typeface="Renault Group"/>
              </a:rPr>
              <a:t>XXX</a:t>
            </a: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+mj-ea"/>
                <a:cs typeface="+mj-cs"/>
              </a:rPr>
              <a:t> with an optimization of this Entry Ticket and volumes maximization</a:t>
            </a:r>
            <a:endParaRPr kumimoji="0" lang="en-US" sz="17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enault Group"/>
              <a:ea typeface="굴림" panose="020B0600000101010101" pitchFamily="50" charset="-127"/>
              <a:cs typeface="+mj-cs"/>
            </a:endParaRPr>
          </a:p>
        </p:txBody>
      </p:sp>
      <p:sp>
        <p:nvSpPr>
          <p:cNvPr id="22" name="Rectangle 94">
            <a:extLst>
              <a:ext uri="{FF2B5EF4-FFF2-40B4-BE49-F238E27FC236}">
                <a16:creationId xmlns:a16="http://schemas.microsoft.com/office/drawing/2014/main" id="{16728A3A-8728-7015-33E5-788EC33E1C66}"/>
              </a:ext>
            </a:extLst>
          </p:cNvPr>
          <p:cNvSpPr/>
          <p:nvPr/>
        </p:nvSpPr>
        <p:spPr>
          <a:xfrm>
            <a:off x="5871761" y="3052217"/>
            <a:ext cx="1108158" cy="324000"/>
          </a:xfrm>
          <a:prstGeom prst="rect">
            <a:avLst/>
          </a:prstGeom>
          <a:solidFill>
            <a:srgbClr val="FCE90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 pitchFamily="2" charset="0"/>
                <a:ea typeface="+mn-ea"/>
                <a:cs typeface="+mn-cs"/>
              </a:rPr>
              <a:t>HEV &amp; ICE</a:t>
            </a:r>
          </a:p>
        </p:txBody>
      </p:sp>
      <p:sp>
        <p:nvSpPr>
          <p:cNvPr id="25" name="Rectangle 94">
            <a:extLst>
              <a:ext uri="{FF2B5EF4-FFF2-40B4-BE49-F238E27FC236}">
                <a16:creationId xmlns:a16="http://schemas.microsoft.com/office/drawing/2014/main" id="{2E0CCAB0-8F1B-C1C7-E1B0-27C0276D0EA4}"/>
              </a:ext>
            </a:extLst>
          </p:cNvPr>
          <p:cNvSpPr/>
          <p:nvPr/>
        </p:nvSpPr>
        <p:spPr>
          <a:xfrm>
            <a:off x="9025147" y="3066955"/>
            <a:ext cx="1108158" cy="324000"/>
          </a:xfrm>
          <a:prstGeom prst="rect">
            <a:avLst/>
          </a:prstGeom>
          <a:solidFill>
            <a:srgbClr val="FCE90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 pitchFamily="2" charset="0"/>
                <a:ea typeface="+mn-ea"/>
                <a:cs typeface="+mn-cs"/>
              </a:rPr>
              <a:t> ICE/HEV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749FA79-0FDE-A3BB-7362-DD1C1E498C01}"/>
              </a:ext>
            </a:extLst>
          </p:cNvPr>
          <p:cNvSpPr txBox="1"/>
          <p:nvPr/>
        </p:nvSpPr>
        <p:spPr>
          <a:xfrm>
            <a:off x="172279" y="4035161"/>
            <a:ext cx="12085568" cy="18107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9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+mn-ea"/>
                <a:cs typeface="+mn-cs"/>
              </a:rPr>
              <a:t>HOMEWORK</a:t>
            </a:r>
          </a:p>
          <a:p>
            <a:pPr marL="628650" marR="0" lvl="1" indent="-171450" algn="l" defTabSz="914400" rtl="0" eaLnBrk="1" fontAlgn="auto" latinLnBrk="0" hangingPunct="1">
              <a:lnSpc>
                <a:spcPts val="19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+mn-ea"/>
                <a:cs typeface="+mn-cs"/>
              </a:rPr>
              <a:t>Content &amp; connectivity of the passenger screen : </a:t>
            </a:r>
            <a:r>
              <a:rPr kumimoji="0" lang="en-US" altLang="ko-KR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굴림" panose="020B0600000101010101" pitchFamily="50" charset="-127"/>
                <a:cs typeface="+mn-cs"/>
              </a:rPr>
              <a:t>Music</a:t>
            </a:r>
            <a:r>
              <a:rPr kumimoji="0" lang="ko-KR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굴림" panose="020B0600000101010101" pitchFamily="50" charset="-127"/>
                <a:cs typeface="+mn-cs"/>
              </a:rPr>
              <a:t>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굴림" panose="020B0600000101010101" pitchFamily="50" charset="-127"/>
                <a:cs typeface="+mn-cs"/>
              </a:rPr>
              <a:t>(OK),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굴림" panose="020B0600000101010101" pitchFamily="50" charset="-127"/>
                <a:cs typeface="+mn-cs"/>
              </a:rPr>
              <a:t> </a:t>
            </a:r>
            <a:r>
              <a:rPr kumimoji="0" lang="en-US" altLang="ko-KR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굴림" panose="020B0600000101010101" pitchFamily="50" charset="-127"/>
                <a:cs typeface="+mn-cs"/>
              </a:rPr>
              <a:t>Video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굴림" panose="020B0600000101010101" pitchFamily="50" charset="-127"/>
                <a:cs typeface="+mn-cs"/>
              </a:rPr>
              <a:t> (success conditions to be finalized) 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enault Group"/>
              <a:ea typeface="+mn-ea"/>
              <a:cs typeface="+mn-cs"/>
            </a:endParaRPr>
          </a:p>
          <a:p>
            <a:pPr marL="628650" marR="0" lvl="1" indent="-171450" algn="l" defTabSz="914400" rtl="0" eaLnBrk="1" fontAlgn="auto" latinLnBrk="0" hangingPunct="1">
              <a:lnSpc>
                <a:spcPts val="19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+mn-ea"/>
                <a:cs typeface="+mn-cs"/>
              </a:rPr>
              <a:t>Connectivity is Feasible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+mn-ea"/>
                <a:cs typeface="+mn-cs"/>
              </a:rPr>
              <a:t>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+mn-ea"/>
                <a:cs typeface="+mn-cs"/>
              </a:rPr>
              <a:t>: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+mn-ea"/>
                <a:cs typeface="+mn-cs"/>
              </a:rPr>
              <a:t>w/ xx infra structure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+mn-ea"/>
                <a:cs typeface="+mn-cs"/>
                <a:sym typeface="Wingdings" panose="05000000000000000000" pitchFamily="2" charset="2"/>
              </a:rPr>
              <a:t>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굴림" panose="020B0600000101010101" pitchFamily="50" charset="-127"/>
                <a:cs typeface="+mn-cs"/>
                <a:sym typeface="Wingdings" panose="05000000000000000000" pitchFamily="2" charset="2"/>
              </a:rPr>
              <a:t>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굴림" panose="020B0600000101010101" pitchFamily="50" charset="-127"/>
                <a:cs typeface="+mn-cs"/>
                <a:sym typeface="Wingdings" panose="05000000000000000000" pitchFamily="2" charset="2"/>
              </a:rPr>
              <a:t>Reference is smartphone mirroring + OEM server </a:t>
            </a:r>
          </a:p>
          <a:p>
            <a:pPr marL="628650" marR="0" lvl="1" indent="-171450" algn="l" defTabSz="914400" rtl="0" eaLnBrk="1" fontAlgn="auto" latinLnBrk="0" hangingPunct="1">
              <a:lnSpc>
                <a:spcPts val="19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굴림" panose="020B0600000101010101" pitchFamily="50" charset="-127"/>
                <a:cs typeface="+mn-cs"/>
              </a:rPr>
              <a:t>XXX Flex fuel : </a:t>
            </a:r>
            <a:r>
              <a:rPr kumimoji="0" lang="en-US" altLang="ko-KR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굴림" panose="020B0600000101010101" pitchFamily="50" charset="-127"/>
                <a:cs typeface="+mn-cs"/>
              </a:rPr>
              <a:t>Exx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굴림" panose="020B0600000101010101" pitchFamily="50" charset="-127"/>
                <a:cs typeface="+mn-cs"/>
              </a:rPr>
              <a:t> durability validation within xx months by xxx</a:t>
            </a:r>
          </a:p>
          <a:p>
            <a:pPr marL="628650" marR="0" lvl="1" indent="-171450" algn="l" defTabSz="914400" rtl="0" eaLnBrk="1" fontAlgn="auto" latinLnBrk="0" hangingPunct="1">
              <a:lnSpc>
                <a:spcPts val="19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굴림" panose="020B0600000101010101" pitchFamily="50" charset="-127"/>
                <a:cs typeface="+mn-cs"/>
              </a:rPr>
              <a:t>C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 pitchFamily="2" charset="0"/>
                <a:ea typeface="+mn-ea"/>
                <a:cs typeface="+mn-cs"/>
              </a:rPr>
              <a:t>olombia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 pitchFamily="2" charset="0"/>
                <a:ea typeface="+mn-ea"/>
                <a:cs typeface="+mn-cs"/>
              </a:rPr>
              <a:t> Regional Value Content should be  &gt;</a:t>
            </a:r>
            <a:r>
              <a:rPr lang="en-US" dirty="0">
                <a:solidFill>
                  <a:srgbClr val="000000"/>
                </a:solidFill>
                <a:latin typeface="Renault Group" pitchFamily="2" charset="0"/>
              </a:rPr>
              <a:t>xx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 pitchFamily="2" charset="0"/>
                <a:ea typeface="+mn-ea"/>
                <a:cs typeface="+mn-cs"/>
              </a:rPr>
              <a:t>% w/ Battery localization for HEV</a:t>
            </a:r>
          </a:p>
          <a:p>
            <a:pPr marL="628650" marR="0" lvl="1" indent="-171450" algn="l" defTabSz="914400" rtl="0" eaLnBrk="1" fontAlgn="auto" latinLnBrk="0" hangingPunct="1">
              <a:lnSpc>
                <a:spcPts val="1900"/>
              </a:lnSpc>
              <a:spcBef>
                <a:spcPct val="0"/>
              </a:spcBef>
              <a:spcAft>
                <a:spcPts val="4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ko-KR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굴림" panose="020B0600000101010101" pitchFamily="50" charset="-127"/>
                <a:cs typeface="+mn-cs"/>
              </a:rPr>
              <a:t>HEV in very hot countries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굴림" panose="020B0600000101010101" pitchFamily="50" charset="-127"/>
                <a:cs typeface="+mn-cs"/>
              </a:rPr>
              <a:t>: removed for</a:t>
            </a:r>
            <a:r>
              <a: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굴림" panose="020B0600000101010101" pitchFamily="50" charset="-127"/>
                <a:cs typeface="+mn-cs"/>
              </a:rPr>
              <a:t> </a:t>
            </a:r>
            <a:r>
              <a:rPr kumimoji="0" lang="en-US" altLang="ko-KR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굴림" panose="020B0600000101010101" pitchFamily="50" charset="-127"/>
                <a:cs typeface="+mn-cs"/>
              </a:rPr>
              <a:t>CF reference due to thermal performance issue</a:t>
            </a:r>
          </a:p>
        </p:txBody>
      </p:sp>
    </p:spTree>
    <p:extLst>
      <p:ext uri="{BB962C8B-B14F-4D97-AF65-F5344CB8AC3E}">
        <p14:creationId xmlns:p14="http://schemas.microsoft.com/office/powerpoint/2010/main" val="3174452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ED7CC20-6803-4A48-BDCA-E85B4F0921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QUALITY OPINION </a:t>
            </a:r>
            <a:endParaRPr lang="en-US" sz="2400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C066601-BD6E-4EBF-82D1-936E029E8CB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 pitchFamily="2" charset="0"/>
                <a:ea typeface="+mn-ea"/>
                <a:cs typeface="+mn-cs"/>
              </a:rPr>
              <a:t>Department / Date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263A554-152B-4D97-9E4B-F990E55FBD3B}"/>
              </a:ext>
            </a:extLst>
          </p:cNvPr>
          <p:cNvSpPr/>
          <p:nvPr/>
        </p:nvSpPr>
        <p:spPr>
          <a:xfrm>
            <a:off x="8527209" y="6520382"/>
            <a:ext cx="377051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aphicFrame>
        <p:nvGraphicFramePr>
          <p:cNvPr id="9" name="Tableau 9">
            <a:extLst>
              <a:ext uri="{FF2B5EF4-FFF2-40B4-BE49-F238E27FC236}">
                <a16:creationId xmlns:a16="http://schemas.microsoft.com/office/drawing/2014/main" id="{EDAFE5C8-3A0C-D7E6-0A82-46DCCF4305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483282"/>
              </p:ext>
            </p:extLst>
          </p:nvPr>
        </p:nvGraphicFramePr>
        <p:xfrm>
          <a:off x="4751393" y="4440908"/>
          <a:ext cx="3911666" cy="2089508"/>
        </p:xfrm>
        <a:graphic>
          <a:graphicData uri="http://schemas.openxmlformats.org/drawingml/2006/table">
            <a:tbl>
              <a:tblPr firstRow="1" bandRow="1"/>
              <a:tblGrid>
                <a:gridCol w="923263">
                  <a:extLst>
                    <a:ext uri="{9D8B030D-6E8A-4147-A177-3AD203B41FA5}">
                      <a16:colId xmlns:a16="http://schemas.microsoft.com/office/drawing/2014/main" val="1163095425"/>
                    </a:ext>
                  </a:extLst>
                </a:gridCol>
                <a:gridCol w="2263699">
                  <a:extLst>
                    <a:ext uri="{9D8B030D-6E8A-4147-A177-3AD203B41FA5}">
                      <a16:colId xmlns:a16="http://schemas.microsoft.com/office/drawing/2014/main" val="2296867563"/>
                    </a:ext>
                  </a:extLst>
                </a:gridCol>
                <a:gridCol w="724704">
                  <a:extLst>
                    <a:ext uri="{9D8B030D-6E8A-4147-A177-3AD203B41FA5}">
                      <a16:colId xmlns:a16="http://schemas.microsoft.com/office/drawing/2014/main" val="1367287972"/>
                    </a:ext>
                  </a:extLst>
                </a:gridCol>
              </a:tblGrid>
              <a:tr h="39947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100" noProof="0" dirty="0">
                          <a:solidFill>
                            <a:schemeClr val="tx1"/>
                          </a:solidFill>
                        </a:rPr>
                        <a:t>Quality </a:t>
                      </a:r>
                    </a:p>
                    <a:p>
                      <a:pPr algn="ctr"/>
                      <a:r>
                        <a:rPr kumimoji="0" lang="en-US" altLang="ko-KR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‰</a:t>
                      </a:r>
                      <a:endParaRPr lang="en-US" sz="1100" noProof="0" dirty="0">
                        <a:solidFill>
                          <a:schemeClr val="tx1"/>
                        </a:solidFill>
                      </a:endParaRPr>
                    </a:p>
                  </a:txBody>
                  <a:tcPr marL="36000" marR="18000" marT="18000" marB="1800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FC9C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100" noProof="0" dirty="0">
                          <a:solidFill>
                            <a:schemeClr val="tx1"/>
                          </a:solidFill>
                        </a:rPr>
                        <a:t>Target 2025</a:t>
                      </a:r>
                    </a:p>
                    <a:p>
                      <a:pPr algn="ctr"/>
                      <a:r>
                        <a:rPr lang="en-US" sz="1100" noProof="0" dirty="0">
                          <a:solidFill>
                            <a:schemeClr val="tx1"/>
                          </a:solidFill>
                        </a:rPr>
                        <a:t>(SOP 2024 Oct : SOP +12M)</a:t>
                      </a:r>
                    </a:p>
                  </a:txBody>
                  <a:tcPr marL="36000" marR="18000" marT="18000" marB="18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FC9C4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100" noProof="0" dirty="0">
                          <a:solidFill>
                            <a:schemeClr val="tx1"/>
                          </a:solidFill>
                        </a:rPr>
                        <a:t>Status</a:t>
                      </a:r>
                    </a:p>
                  </a:txBody>
                  <a:tcPr marL="36000" marR="18000" marT="18000" marB="18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FC9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9572530"/>
                  </a:ext>
                </a:extLst>
              </a:tr>
              <a:tr h="33800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l">
                        <a:buFont typeface="Arial" panose="020B0604020202020204" pitchFamily="34" charset="0"/>
                        <a:buNone/>
                      </a:pPr>
                      <a:r>
                        <a:rPr lang="en-US" sz="1100" b="1" noProof="0" dirty="0"/>
                        <a:t>GMF 3</a:t>
                      </a:r>
                    </a:p>
                  </a:txBody>
                  <a:tcPr marL="36000" marR="18000" marT="18000" marB="1800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FC9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XXK‰</a:t>
                      </a:r>
                    </a:p>
                  </a:txBody>
                  <a:tcPr marL="18000" marR="18000" marT="18000" marB="18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FC9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en-US" sz="1800" b="1" kern="1200" noProof="0" dirty="0">
                          <a:solidFill>
                            <a:srgbClr val="92D050"/>
                          </a:solidFill>
                          <a:latin typeface="Wingdings" panose="05000000000000000000" pitchFamily="2" charset="2"/>
                          <a:ea typeface="+mn-ea"/>
                          <a:cs typeface="+mn-cs"/>
                        </a:rPr>
                        <a:t>J</a:t>
                      </a:r>
                    </a:p>
                  </a:txBody>
                  <a:tcPr marL="36000" marR="18000" marT="18000" marB="18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FC9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4803803"/>
                  </a:ext>
                </a:extLst>
              </a:tr>
              <a:tr h="33800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l">
                        <a:buFont typeface="Arial" panose="020B0604020202020204" pitchFamily="34" charset="0"/>
                        <a:buNone/>
                      </a:pPr>
                      <a:r>
                        <a:rPr lang="en-US" sz="1100" b="1" noProof="0" dirty="0"/>
                        <a:t>GMF 12</a:t>
                      </a:r>
                    </a:p>
                  </a:txBody>
                  <a:tcPr marL="36000" marR="18000" marT="18000" marB="1800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FC9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XXK‰</a:t>
                      </a:r>
                    </a:p>
                  </a:txBody>
                  <a:tcPr marL="18000" marR="18000" marT="18000" marB="18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FC9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Wingdings" panose="05000000000000000000" pitchFamily="2" charset="2"/>
                          <a:ea typeface="굴림" panose="020B0600000101010101" pitchFamily="50" charset="-127"/>
                          <a:cs typeface="+mn-cs"/>
                        </a:rPr>
                        <a:t>J</a:t>
                      </a:r>
                    </a:p>
                  </a:txBody>
                  <a:tcPr marL="36000" marR="18000" marT="18000" marB="18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FC9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7638507"/>
                  </a:ext>
                </a:extLst>
              </a:tr>
              <a:tr h="338007">
                <a:tc>
                  <a:txBody>
                    <a:bodyPr/>
                    <a:lstStyle/>
                    <a:p>
                      <a:pPr marL="0" lvl="0" indent="0" algn="l">
                        <a:buFont typeface="Arial" panose="020B0604020202020204" pitchFamily="34" charset="0"/>
                        <a:buNone/>
                      </a:pPr>
                      <a:r>
                        <a:rPr lang="en-US" sz="1100" b="1" noProof="0" dirty="0"/>
                        <a:t>GMF 24</a:t>
                      </a:r>
                    </a:p>
                  </a:txBody>
                  <a:tcPr marL="36000" marR="18000" marT="18000" marB="1800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FC9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XXK‰</a:t>
                      </a:r>
                    </a:p>
                  </a:txBody>
                  <a:tcPr marL="18000" marR="18000" marT="18000" marB="18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FC9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Wingdings" panose="05000000000000000000" pitchFamily="2" charset="2"/>
                          <a:ea typeface="굴림" panose="020B0600000101010101" pitchFamily="50" charset="-127"/>
                          <a:cs typeface="+mn-cs"/>
                        </a:rPr>
                        <a:t>J</a:t>
                      </a:r>
                    </a:p>
                  </a:txBody>
                  <a:tcPr marL="36000" marR="18000" marT="18000" marB="18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FC9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0566983"/>
                  </a:ext>
                </a:extLst>
              </a:tr>
              <a:tr h="33800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l">
                        <a:buFont typeface="Arial" panose="020B0604020202020204" pitchFamily="34" charset="0"/>
                        <a:buNone/>
                      </a:pPr>
                      <a:r>
                        <a:rPr lang="en-US" sz="1100" b="1" noProof="0" dirty="0"/>
                        <a:t>PIMOF 3</a:t>
                      </a:r>
                    </a:p>
                  </a:txBody>
                  <a:tcPr marL="36000" marR="18000" marT="18000" marB="18000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FC9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XXK‰</a:t>
                      </a:r>
                    </a:p>
                  </a:txBody>
                  <a:tcPr marL="18000" marR="18000" marT="18000" marB="18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FC9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Wingdings" panose="05000000000000000000" pitchFamily="2" charset="2"/>
                          <a:ea typeface="굴림" panose="020B0600000101010101" pitchFamily="50" charset="-127"/>
                          <a:cs typeface="+mn-cs"/>
                        </a:rPr>
                        <a:t>J</a:t>
                      </a:r>
                    </a:p>
                  </a:txBody>
                  <a:tcPr marL="36000" marR="18000" marT="18000" marB="18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FC9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8066913"/>
                  </a:ext>
                </a:extLst>
              </a:tr>
              <a:tr h="33800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lvl="0" indent="0" algn="l">
                        <a:buFont typeface="Arial" panose="020B0604020202020204" pitchFamily="34" charset="0"/>
                        <a:buNone/>
                      </a:pPr>
                      <a:r>
                        <a:rPr lang="en-US" sz="1100" b="1" noProof="0" dirty="0"/>
                        <a:t>PIMOF 12</a:t>
                      </a:r>
                    </a:p>
                  </a:txBody>
                  <a:tcPr marL="36000" marR="18000" marT="18000" marB="1800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FC9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/>
                          <a:ea typeface="+mn-ea"/>
                          <a:cs typeface="Arial"/>
                        </a:rPr>
                        <a:t>XXK</a:t>
                      </a:r>
                      <a:r>
                        <a:rPr kumimoji="0" 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  <a:latin typeface="Arial"/>
                          <a:ea typeface="+mn-ea"/>
                          <a:cs typeface="Arial"/>
                        </a:rPr>
                        <a:t>‰</a:t>
                      </a:r>
                    </a:p>
                  </a:txBody>
                  <a:tcPr marL="18000" marR="18000" marT="18000" marB="18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FC9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Wingdings" panose="05000000000000000000" pitchFamily="2" charset="2"/>
                          <a:ea typeface="굴림" panose="020B0600000101010101" pitchFamily="50" charset="-127"/>
                          <a:cs typeface="+mn-cs"/>
                        </a:rPr>
                        <a:t>J</a:t>
                      </a:r>
                    </a:p>
                  </a:txBody>
                  <a:tcPr marL="36000" marR="18000" marT="18000" marB="1800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FC9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5594566"/>
                  </a:ext>
                </a:extLst>
              </a:tr>
            </a:tbl>
          </a:graphicData>
        </a:graphic>
      </p:graphicFrame>
      <p:sp>
        <p:nvSpPr>
          <p:cNvPr id="12" name="텍스트 개체 틀 11">
            <a:extLst>
              <a:ext uri="{FF2B5EF4-FFF2-40B4-BE49-F238E27FC236}">
                <a16:creationId xmlns:a16="http://schemas.microsoft.com/office/drawing/2014/main" id="{47124B50-4AAC-D86B-5E1D-2DEC6C8BCD3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ko-KR" dirty="0"/>
              <a:t>d</a:t>
            </a:r>
          </a:p>
        </p:txBody>
      </p:sp>
      <p:sp>
        <p:nvSpPr>
          <p:cNvPr id="14" name="Espace réservé du texte 5">
            <a:extLst>
              <a:ext uri="{FF2B5EF4-FFF2-40B4-BE49-F238E27FC236}">
                <a16:creationId xmlns:a16="http://schemas.microsoft.com/office/drawing/2014/main" id="{7532F909-32F8-07FB-5EE3-B1A452FC93A9}"/>
              </a:ext>
            </a:extLst>
          </p:cNvPr>
          <p:cNvSpPr txBox="1">
            <a:spLocks/>
          </p:cNvSpPr>
          <p:nvPr/>
        </p:nvSpPr>
        <p:spPr>
          <a:xfrm>
            <a:off x="8996324" y="114709"/>
            <a:ext cx="3079750" cy="587302"/>
          </a:xfrm>
          <a:prstGeom prst="rect">
            <a:avLst/>
          </a:prstGeom>
        </p:spPr>
        <p:txBody>
          <a:bodyPr lIns="251999" tIns="251999" rIns="251999" bIns="251999"/>
          <a:lstStyle>
            <a:lvl1pPr marL="0" indent="0" algn="l" rtl="0" eaLnBrk="1" fontAlgn="base" hangingPunct="1">
              <a:spcBef>
                <a:spcPts val="3000"/>
              </a:spcBef>
              <a:spcAft>
                <a:spcPts val="600"/>
              </a:spcAft>
              <a:buClr>
                <a:srgbClr val="F7B100"/>
              </a:buClr>
              <a:buFont typeface="Wingdings" pitchFamily="2" charset="2"/>
              <a:buNone/>
              <a:tabLst/>
              <a:defRPr sz="1400" b="1" cap="all" spc="450" baseline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0" indent="0" algn="l" rtl="0" eaLnBrk="1" fontAlgn="base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Clr>
                <a:srgbClr val="F7B100"/>
              </a:buClr>
              <a:buFont typeface="Wingdings" pitchFamily="2" charset="2"/>
              <a:buNone/>
              <a:tabLst/>
              <a:defRPr sz="1400">
                <a:solidFill>
                  <a:schemeClr val="tx1"/>
                </a:solidFill>
                <a:latin typeface="+mn-lt"/>
                <a:ea typeface="+mn-ea"/>
              </a:defRPr>
            </a:lvl2pPr>
            <a:lvl3pPr marL="180000" indent="-180000" algn="l" rtl="0" eaLnBrk="1" fontAlgn="base" hangingPunct="1">
              <a:lnSpc>
                <a:spcPct val="100000"/>
              </a:lnSpc>
              <a:spcBef>
                <a:spcPct val="3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tabLst/>
              <a:defRPr sz="1400">
                <a:solidFill>
                  <a:schemeClr val="tx1"/>
                </a:solidFill>
                <a:latin typeface="+mn-lt"/>
                <a:ea typeface="+mn-ea"/>
              </a:defRPr>
            </a:lvl3pPr>
            <a:lvl4pPr marL="180000" indent="-180000" algn="l" rtl="0" eaLnBrk="1" fontAlgn="base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tabLst/>
              <a:defRPr sz="1400">
                <a:solidFill>
                  <a:schemeClr val="tx1"/>
                </a:solidFill>
                <a:latin typeface="+mn-lt"/>
                <a:ea typeface="+mn-ea"/>
              </a:defRPr>
            </a:lvl4pPr>
            <a:lvl5pPr marL="180000" indent="-180000" algn="l" rtl="0" eaLnBrk="1" fontAlgn="base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tabLst/>
              <a:defRPr sz="14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537" indent="-228594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067">
                <a:solidFill>
                  <a:schemeClr val="tx1"/>
                </a:solidFill>
                <a:latin typeface="+mn-lt"/>
                <a:ea typeface="+mn-ea"/>
              </a:defRPr>
            </a:lvl6pPr>
            <a:lvl7pPr marL="2971726" indent="-228594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067">
                <a:solidFill>
                  <a:schemeClr val="tx1"/>
                </a:solidFill>
                <a:latin typeface="+mn-lt"/>
                <a:ea typeface="+mn-ea"/>
              </a:defRPr>
            </a:lvl7pPr>
            <a:lvl8pPr marL="3428914" indent="-228594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067">
                <a:solidFill>
                  <a:schemeClr val="tx1"/>
                </a:solidFill>
                <a:latin typeface="+mn-lt"/>
                <a:ea typeface="+mn-ea"/>
              </a:defRPr>
            </a:lvl8pPr>
            <a:lvl9pPr marL="3886103" indent="-228594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067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3000"/>
              </a:spcBef>
              <a:spcAft>
                <a:spcPts val="600"/>
              </a:spcAft>
              <a:buClr>
                <a:srgbClr val="F7B100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en-GB" sz="1100" b="1" i="0" u="none" strike="noStrike" kern="1200" cap="all" spc="450" normalizeH="0" baseline="0" noProof="0" dirty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Key take-aways</a:t>
            </a:r>
            <a:endParaRPr kumimoji="0" lang="en-GB" sz="1400" b="1" i="0" u="none" strike="noStrike" kern="0" cap="all" spc="450" normalizeH="0" baseline="0" noProof="0" dirty="0">
              <a:ln>
                <a:noFill/>
              </a:ln>
              <a:solidFill>
                <a:srgbClr val="C80E0E">
                  <a:lumMod val="60000"/>
                  <a:lumOff val="40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" name="Espace réservé du texte 44">
            <a:extLst>
              <a:ext uri="{FF2B5EF4-FFF2-40B4-BE49-F238E27FC236}">
                <a16:creationId xmlns:a16="http://schemas.microsoft.com/office/drawing/2014/main" id="{C1561DA6-9934-AD9D-A756-27BF24C4CA4F}"/>
              </a:ext>
            </a:extLst>
          </p:cNvPr>
          <p:cNvSpPr txBox="1">
            <a:spLocks/>
          </p:cNvSpPr>
          <p:nvPr/>
        </p:nvSpPr>
        <p:spPr>
          <a:xfrm>
            <a:off x="9660666" y="786267"/>
            <a:ext cx="2415408" cy="483330"/>
          </a:xfrm>
          <a:prstGeom prst="rect">
            <a:avLst/>
          </a:prstGeom>
        </p:spPr>
        <p:txBody>
          <a:bodyPr lIns="36000" rIns="36000" anchor="ctr" anchorCtr="0">
            <a:noAutofit/>
          </a:bodyPr>
          <a:lstStyle>
            <a:lvl1pPr marL="0" indent="0" algn="ctr" rtl="0" eaLnBrk="1" fontAlgn="base" hangingPunct="1">
              <a:spcBef>
                <a:spcPts val="0"/>
              </a:spcBef>
              <a:spcAft>
                <a:spcPct val="0"/>
              </a:spcAft>
              <a:buClr>
                <a:srgbClr val="F7B100"/>
              </a:buClr>
              <a:buFont typeface="Wingdings" pitchFamily="2" charset="2"/>
              <a:buNone/>
              <a:defRPr sz="16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32" indent="-285744" algn="l" rtl="0" eaLnBrk="1" fontAlgn="base" hangingPunct="1">
              <a:spcBef>
                <a:spcPct val="30000"/>
              </a:spcBef>
              <a:spcAft>
                <a:spcPct val="0"/>
              </a:spcAft>
              <a:buClr>
                <a:srgbClr val="F7B100"/>
              </a:buClr>
              <a:buFont typeface="Wingdings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+mn-ea"/>
              </a:defRPr>
            </a:lvl2pPr>
            <a:lvl3pPr marL="1142971" indent="-228594" algn="l" rtl="0" eaLnBrk="1" fontAlgn="base" hangingPunct="1">
              <a:spcBef>
                <a:spcPct val="35000"/>
              </a:spcBef>
              <a:spcAft>
                <a:spcPct val="0"/>
              </a:spcAft>
              <a:buFont typeface="Wingdings" pitchFamily="2" charset="2"/>
              <a:buChar char="§"/>
              <a:defRPr sz="1467">
                <a:solidFill>
                  <a:schemeClr val="tx1"/>
                </a:solidFill>
                <a:latin typeface="+mn-lt"/>
                <a:ea typeface="+mn-ea"/>
              </a:defRPr>
            </a:lvl3pPr>
            <a:lvl4pPr marL="1600160" indent="-228594" algn="l" rtl="0" eaLnBrk="1" fontAlgn="base" hangingPunct="1">
              <a:spcBef>
                <a:spcPct val="40000"/>
              </a:spcBef>
              <a:spcAft>
                <a:spcPct val="0"/>
              </a:spcAft>
              <a:buFont typeface="Wingdings" pitchFamily="2" charset="2"/>
              <a:buChar char="§"/>
              <a:defRPr sz="1067">
                <a:solidFill>
                  <a:schemeClr val="tx1"/>
                </a:solidFill>
                <a:latin typeface="+mn-lt"/>
                <a:ea typeface="+mn-ea"/>
              </a:defRPr>
            </a:lvl4pPr>
            <a:lvl5pPr marL="2057349" indent="-228594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067">
                <a:solidFill>
                  <a:schemeClr val="tx1"/>
                </a:solidFill>
                <a:latin typeface="+mn-lt"/>
                <a:ea typeface="+mn-ea"/>
              </a:defRPr>
            </a:lvl5pPr>
            <a:lvl6pPr marL="2514537" indent="-228594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067">
                <a:solidFill>
                  <a:schemeClr val="tx1"/>
                </a:solidFill>
                <a:latin typeface="+mn-lt"/>
                <a:ea typeface="+mn-ea"/>
              </a:defRPr>
            </a:lvl6pPr>
            <a:lvl7pPr marL="2971726" indent="-228594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067">
                <a:solidFill>
                  <a:schemeClr val="tx1"/>
                </a:solidFill>
                <a:latin typeface="+mn-lt"/>
                <a:ea typeface="+mn-ea"/>
              </a:defRPr>
            </a:lvl7pPr>
            <a:lvl8pPr marL="3428914" indent="-228594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067">
                <a:solidFill>
                  <a:schemeClr val="tx1"/>
                </a:solidFill>
                <a:latin typeface="+mn-lt"/>
                <a:ea typeface="+mn-ea"/>
              </a:defRPr>
            </a:lvl8pPr>
            <a:lvl9pPr marL="3886103" indent="-228594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067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F7B100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FAVORABLE with Action plan</a:t>
            </a:r>
          </a:p>
        </p:txBody>
      </p:sp>
      <p:pic>
        <p:nvPicPr>
          <p:cNvPr id="16" name="Image 42">
            <a:extLst>
              <a:ext uri="{FF2B5EF4-FFF2-40B4-BE49-F238E27FC236}">
                <a16:creationId xmlns:a16="http://schemas.microsoft.com/office/drawing/2014/main" id="{7527E210-79D3-6387-33DF-0447C4075E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2282704" y="743148"/>
            <a:ext cx="448740" cy="468000"/>
          </a:xfrm>
          <a:prstGeom prst="rect">
            <a:avLst/>
          </a:prstGeom>
        </p:spPr>
      </p:pic>
      <p:pic>
        <p:nvPicPr>
          <p:cNvPr id="19" name="Image 43">
            <a:extLst>
              <a:ext uri="{FF2B5EF4-FFF2-40B4-BE49-F238E27FC236}">
                <a16:creationId xmlns:a16="http://schemas.microsoft.com/office/drawing/2014/main" id="{7F48AB02-7BCF-2DEB-7157-E26D028225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9272326" y="784771"/>
            <a:ext cx="455844" cy="468000"/>
          </a:xfrm>
          <a:prstGeom prst="rect">
            <a:avLst/>
          </a:prstGeom>
        </p:spPr>
      </p:pic>
      <p:pic>
        <p:nvPicPr>
          <p:cNvPr id="20" name="Image 44">
            <a:extLst>
              <a:ext uri="{FF2B5EF4-FFF2-40B4-BE49-F238E27FC236}">
                <a16:creationId xmlns:a16="http://schemas.microsoft.com/office/drawing/2014/main" id="{728C9BD4-A6B3-9215-FE32-A3ABD9BBD2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2268299" y="1276288"/>
            <a:ext cx="477551" cy="468000"/>
          </a:xfrm>
          <a:prstGeom prst="rect">
            <a:avLst/>
          </a:prstGeom>
        </p:spPr>
      </p:pic>
      <p:sp>
        <p:nvSpPr>
          <p:cNvPr id="25" name="Titre 5">
            <a:extLst>
              <a:ext uri="{FF2B5EF4-FFF2-40B4-BE49-F238E27FC236}">
                <a16:creationId xmlns:a16="http://schemas.microsoft.com/office/drawing/2014/main" id="{AC58CEC6-3496-2F10-516E-9D4C848F368A}"/>
              </a:ext>
            </a:extLst>
          </p:cNvPr>
          <p:cNvSpPr txBox="1">
            <a:spLocks/>
          </p:cNvSpPr>
          <p:nvPr/>
        </p:nvSpPr>
        <p:spPr>
          <a:xfrm>
            <a:off x="5038563" y="3872651"/>
            <a:ext cx="3183203" cy="2184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Customer Complaints </a:t>
            </a:r>
            <a:r>
              <a:rPr kumimoji="0" lang="fr-F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Capitalization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 </a:t>
            </a: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or </a:t>
            </a:r>
            <a:r>
              <a:rPr kumimoji="0" lang="en-GB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Incidentology</a:t>
            </a:r>
            <a:endParaRPr kumimoji="0" lang="en-GB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sp>
        <p:nvSpPr>
          <p:cNvPr id="27" name="Titre 5">
            <a:extLst>
              <a:ext uri="{FF2B5EF4-FFF2-40B4-BE49-F238E27FC236}">
                <a16:creationId xmlns:a16="http://schemas.microsoft.com/office/drawing/2014/main" id="{13D98DC7-E34F-0F75-3F9D-F819BB185361}"/>
              </a:ext>
            </a:extLst>
          </p:cNvPr>
          <p:cNvSpPr txBox="1">
            <a:spLocks/>
          </p:cNvSpPr>
          <p:nvPr/>
        </p:nvSpPr>
        <p:spPr>
          <a:xfrm>
            <a:off x="238126" y="691602"/>
            <a:ext cx="3719772" cy="29845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Complexity Evaluation</a:t>
            </a:r>
          </a:p>
        </p:txBody>
      </p:sp>
      <p:sp>
        <p:nvSpPr>
          <p:cNvPr id="34" name="Espace réservé du texte 23">
            <a:extLst>
              <a:ext uri="{FF2B5EF4-FFF2-40B4-BE49-F238E27FC236}">
                <a16:creationId xmlns:a16="http://schemas.microsoft.com/office/drawing/2014/main" id="{3AAA8F43-17FB-AE88-8B76-0DCC06092C91}"/>
              </a:ext>
            </a:extLst>
          </p:cNvPr>
          <p:cNvSpPr txBox="1">
            <a:spLocks/>
          </p:cNvSpPr>
          <p:nvPr/>
        </p:nvSpPr>
        <p:spPr>
          <a:xfrm>
            <a:off x="9085431" y="1364166"/>
            <a:ext cx="3079750" cy="5320147"/>
          </a:xfrm>
          <a:prstGeom prst="rect">
            <a:avLst/>
          </a:prstGeom>
        </p:spPr>
        <p:txBody>
          <a:bodyPr lIns="108000" tIns="252000" rIns="108000" bIns="251999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3000"/>
              </a:spcBef>
              <a:spcAft>
                <a:spcPts val="600"/>
              </a:spcAft>
              <a:buFont typeface="Arial" panose="020B0604020202020204" pitchFamily="34" charset="0"/>
              <a:buNone/>
              <a:tabLst/>
              <a:defRPr sz="1000" kern="1200" cap="all" spc="450" baseline="0">
                <a:solidFill>
                  <a:schemeClr val="bg1">
                    <a:lumMod val="75000"/>
                  </a:schemeClr>
                </a:solidFill>
                <a:latin typeface="Renault Group" pitchFamily="2" charset="0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Font typeface="Arial" panose="020B0604020202020204" pitchFamily="34" charset="0"/>
              <a:buNone/>
              <a:tabLst/>
              <a:defRPr sz="1400" kern="1200">
                <a:solidFill>
                  <a:schemeClr val="tx1"/>
                </a:solidFill>
                <a:latin typeface="Renault Group" pitchFamily="2" charset="0"/>
                <a:ea typeface="+mn-ea"/>
                <a:cs typeface="+mn-cs"/>
              </a:defRPr>
            </a:lvl2pPr>
            <a:lvl3pPr marL="180000" indent="-1800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/>
              </a:buClr>
              <a:buFont typeface="Wingdings" pitchFamily="2" charset="2"/>
              <a:buChar char="§"/>
              <a:tabLst/>
              <a:defRPr sz="1400" kern="1200">
                <a:solidFill>
                  <a:schemeClr val="tx1"/>
                </a:solidFill>
                <a:latin typeface="Renault Group" pitchFamily="2" charset="0"/>
                <a:ea typeface="+mn-ea"/>
                <a:cs typeface="+mn-cs"/>
              </a:defRPr>
            </a:lvl3pPr>
            <a:lvl4pPr marL="180000" indent="-1800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2"/>
              </a:buClr>
              <a:buFont typeface="Wingdings" pitchFamily="2" charset="2"/>
              <a:buChar char="§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0000" indent="-1800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accent2"/>
              </a:buClr>
              <a:buFont typeface="Wingdings" pitchFamily="2" charset="2"/>
              <a:buChar char="§"/>
              <a:tabLst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marR="0" lvl="2" indent="-18097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Schedule management with new partnership is key to success</a:t>
            </a:r>
          </a:p>
          <a:p>
            <a:pPr marL="361950" marR="0" lvl="2" indent="-18097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itchFamily="2" charset="2"/>
              <a:buChar char="§"/>
              <a:tabLst/>
              <a:defRPr/>
            </a:pPr>
            <a:endParaRPr kumimoji="0" lang="en-GB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361950" marR="0" lvl="2" indent="-18097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Vehicle performance to be  same level with competitor and market requirement 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361950" marR="0" lvl="2" indent="-18097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itchFamily="2" charset="2"/>
              <a:buChar char="§"/>
              <a:tabLst/>
              <a:defRPr/>
            </a:pPr>
            <a:endParaRPr kumimoji="0" lang="en-GB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361950" marR="0" lvl="2" indent="-18097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itchFamily="2" charset="2"/>
              <a:buChar char="§"/>
              <a:tabLst/>
              <a:defRPr/>
            </a:pPr>
            <a:r>
              <a:rPr lang="en-US" sz="1500" dirty="0">
                <a:solidFill>
                  <a:srgbClr val="000000"/>
                </a:solidFill>
                <a:latin typeface="Arial" panose="020B0604020202020204"/>
              </a:rPr>
              <a:t>XX</a:t>
            </a:r>
            <a:r>
              <a:rPr kumimoji="0" lang="en-US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% supplier nomination complete, Supplier Risk Management Launched.</a:t>
            </a:r>
          </a:p>
          <a:p>
            <a:pPr marL="361950" marR="0" lvl="2" indent="-18097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itchFamily="2" charset="2"/>
              <a:buChar char="§"/>
              <a:tabLst/>
              <a:defRPr/>
            </a:pP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361950" marR="0" lvl="2" indent="-180975" algn="l" defTabSz="914400" rtl="0" eaLnBrk="1" fontAlgn="auto" latinLnBrk="0" hangingPunct="1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Tx/>
              <a:buFont typeface="Wingdings" pitchFamily="2" charset="2"/>
              <a:buChar char="§"/>
              <a:tabLst/>
              <a:defRPr/>
            </a:pP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Quality target visibility on 20xxx will be O.K based on Project  Progress 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D79085B5-6213-B88F-AEF9-01C28DB3EFB3}"/>
              </a:ext>
            </a:extLst>
          </p:cNvPr>
          <p:cNvSpPr>
            <a:spLocks noChangeAspect="1"/>
          </p:cNvSpPr>
          <p:nvPr/>
        </p:nvSpPr>
        <p:spPr>
          <a:xfrm>
            <a:off x="9119949" y="1676937"/>
            <a:ext cx="252000" cy="22557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+mn-ea"/>
                <a:cs typeface="+mn-cs"/>
              </a:rPr>
              <a:t>1</a:t>
            </a:r>
          </a:p>
        </p:txBody>
      </p:sp>
      <p:sp>
        <p:nvSpPr>
          <p:cNvPr id="11" name="Rectangle 1">
            <a:extLst>
              <a:ext uri="{FF2B5EF4-FFF2-40B4-BE49-F238E27FC236}">
                <a16:creationId xmlns:a16="http://schemas.microsoft.com/office/drawing/2014/main" id="{D79085B5-6213-B88F-AEF9-01C28DB3EFB3}"/>
              </a:ext>
            </a:extLst>
          </p:cNvPr>
          <p:cNvSpPr>
            <a:spLocks noChangeAspect="1"/>
          </p:cNvSpPr>
          <p:nvPr/>
        </p:nvSpPr>
        <p:spPr>
          <a:xfrm>
            <a:off x="533696" y="764474"/>
            <a:ext cx="252000" cy="22557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+mn-ea"/>
                <a:cs typeface="+mn-cs"/>
              </a:rPr>
              <a:t>1</a:t>
            </a:r>
          </a:p>
        </p:txBody>
      </p:sp>
      <p:sp>
        <p:nvSpPr>
          <p:cNvPr id="13" name="Rectangle 1">
            <a:extLst>
              <a:ext uri="{FF2B5EF4-FFF2-40B4-BE49-F238E27FC236}">
                <a16:creationId xmlns:a16="http://schemas.microsoft.com/office/drawing/2014/main" id="{D79085B5-6213-B88F-AEF9-01C28DB3EFB3}"/>
              </a:ext>
            </a:extLst>
          </p:cNvPr>
          <p:cNvSpPr>
            <a:spLocks noChangeAspect="1"/>
          </p:cNvSpPr>
          <p:nvPr/>
        </p:nvSpPr>
        <p:spPr>
          <a:xfrm>
            <a:off x="9123834" y="2721991"/>
            <a:ext cx="252000" cy="22557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+mn-ea"/>
                <a:cs typeface="+mn-cs"/>
              </a:rPr>
              <a:t>2</a:t>
            </a:r>
          </a:p>
        </p:txBody>
      </p:sp>
      <p:sp>
        <p:nvSpPr>
          <p:cNvPr id="18" name="Rectangle 1">
            <a:extLst>
              <a:ext uri="{FF2B5EF4-FFF2-40B4-BE49-F238E27FC236}">
                <a16:creationId xmlns:a16="http://schemas.microsoft.com/office/drawing/2014/main" id="{D79085B5-6213-B88F-AEF9-01C28DB3EFB3}"/>
              </a:ext>
            </a:extLst>
          </p:cNvPr>
          <p:cNvSpPr>
            <a:spLocks noChangeAspect="1"/>
          </p:cNvSpPr>
          <p:nvPr/>
        </p:nvSpPr>
        <p:spPr>
          <a:xfrm>
            <a:off x="9127045" y="3757807"/>
            <a:ext cx="252000" cy="22557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+mn-ea"/>
                <a:cs typeface="+mn-cs"/>
              </a:rPr>
              <a:t>3</a:t>
            </a:r>
          </a:p>
        </p:txBody>
      </p:sp>
      <p:sp>
        <p:nvSpPr>
          <p:cNvPr id="21" name="Rectangle 1">
            <a:extLst>
              <a:ext uri="{FF2B5EF4-FFF2-40B4-BE49-F238E27FC236}">
                <a16:creationId xmlns:a16="http://schemas.microsoft.com/office/drawing/2014/main" id="{9BB68A7A-7B98-DDC0-46B7-B766C96CFB7A}"/>
              </a:ext>
            </a:extLst>
          </p:cNvPr>
          <p:cNvSpPr>
            <a:spLocks noChangeAspect="1"/>
          </p:cNvSpPr>
          <p:nvPr/>
        </p:nvSpPr>
        <p:spPr>
          <a:xfrm>
            <a:off x="533696" y="4383492"/>
            <a:ext cx="252000" cy="22557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+mn-ea"/>
                <a:cs typeface="+mn-cs"/>
              </a:rPr>
              <a:t>3</a:t>
            </a:r>
          </a:p>
        </p:txBody>
      </p:sp>
      <p:sp>
        <p:nvSpPr>
          <p:cNvPr id="22" name="Rectangle 1">
            <a:extLst>
              <a:ext uri="{FF2B5EF4-FFF2-40B4-BE49-F238E27FC236}">
                <a16:creationId xmlns:a16="http://schemas.microsoft.com/office/drawing/2014/main" id="{94B5B621-3585-B23F-263A-F9F701CF30E9}"/>
              </a:ext>
            </a:extLst>
          </p:cNvPr>
          <p:cNvSpPr>
            <a:spLocks noChangeAspect="1"/>
          </p:cNvSpPr>
          <p:nvPr/>
        </p:nvSpPr>
        <p:spPr>
          <a:xfrm>
            <a:off x="4737538" y="4152323"/>
            <a:ext cx="252000" cy="22557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+mn-ea"/>
                <a:cs typeface="+mn-cs"/>
              </a:rPr>
              <a:t>4</a:t>
            </a:r>
          </a:p>
        </p:txBody>
      </p:sp>
      <p:sp>
        <p:nvSpPr>
          <p:cNvPr id="23" name="Rectangle 1">
            <a:extLst>
              <a:ext uri="{FF2B5EF4-FFF2-40B4-BE49-F238E27FC236}">
                <a16:creationId xmlns:a16="http://schemas.microsoft.com/office/drawing/2014/main" id="{33CA7579-04DF-849E-3BF4-BCCB148F24F0}"/>
              </a:ext>
            </a:extLst>
          </p:cNvPr>
          <p:cNvSpPr>
            <a:spLocks noChangeAspect="1"/>
          </p:cNvSpPr>
          <p:nvPr/>
        </p:nvSpPr>
        <p:spPr>
          <a:xfrm>
            <a:off x="9112250" y="5026185"/>
            <a:ext cx="252000" cy="22557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nault Group"/>
                <a:ea typeface="+mn-ea"/>
                <a:cs typeface="+mn-cs"/>
              </a:rPr>
              <a:t>4</a:t>
            </a:r>
          </a:p>
        </p:txBody>
      </p:sp>
      <p:pic>
        <p:nvPicPr>
          <p:cNvPr id="1026" name="그림 1">
            <a:extLst>
              <a:ext uri="{FF2B5EF4-FFF2-40B4-BE49-F238E27FC236}">
                <a16:creationId xmlns:a16="http://schemas.microsoft.com/office/drawing/2014/main" id="{04F3BB31-FFA5-16F8-2A2E-45018E2030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230" y="4173037"/>
            <a:ext cx="3575564" cy="2469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re 5">
            <a:extLst>
              <a:ext uri="{FF2B5EF4-FFF2-40B4-BE49-F238E27FC236}">
                <a16:creationId xmlns:a16="http://schemas.microsoft.com/office/drawing/2014/main" id="{EE79F671-74A9-F679-3E5D-AC18C6394B90}"/>
              </a:ext>
            </a:extLst>
          </p:cNvPr>
          <p:cNvSpPr txBox="1">
            <a:spLocks/>
          </p:cNvSpPr>
          <p:nvPr/>
        </p:nvSpPr>
        <p:spPr>
          <a:xfrm>
            <a:off x="566598" y="3954544"/>
            <a:ext cx="3183203" cy="21849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Supplier Nomination</a:t>
            </a:r>
          </a:p>
        </p:txBody>
      </p:sp>
      <p:pic>
        <p:nvPicPr>
          <p:cNvPr id="24" name="그림 27" descr="차트이(가) 표시된 사진&#10;&#10;자동 생성된 설명">
            <a:extLst>
              <a:ext uri="{FF2B5EF4-FFF2-40B4-BE49-F238E27FC236}">
                <a16:creationId xmlns:a16="http://schemas.microsoft.com/office/drawing/2014/main" id="{A9375EFE-EFD7-A512-FE44-9814BD5CC48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8018" y="1062947"/>
            <a:ext cx="3239783" cy="256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809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1_3 KEY POINTS - Bottom">
  <a:themeElements>
    <a:clrScheme name="2021_RENAULT_GROUP">
      <a:dk1>
        <a:srgbClr val="000000"/>
      </a:dk1>
      <a:lt1>
        <a:srgbClr val="FFFFFF"/>
      </a:lt1>
      <a:dk2>
        <a:srgbClr val="988C7E"/>
      </a:dk2>
      <a:lt2>
        <a:srgbClr val="D8C3A0"/>
      </a:lt2>
      <a:accent1>
        <a:srgbClr val="4679F8"/>
      </a:accent1>
      <a:accent2>
        <a:srgbClr val="2F2CCA"/>
      </a:accent2>
      <a:accent3>
        <a:srgbClr val="64D8D1"/>
      </a:accent3>
      <a:accent4>
        <a:srgbClr val="5EA365"/>
      </a:accent4>
      <a:accent5>
        <a:srgbClr val="1E5027"/>
      </a:accent5>
      <a:accent6>
        <a:srgbClr val="B94C2C"/>
      </a:accent6>
      <a:hlink>
        <a:srgbClr val="D8C3A0"/>
      </a:hlink>
      <a:folHlink>
        <a:srgbClr val="988C7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8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lIns="0" tIns="0" rIns="0" bIns="0"/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2019_GR_PowerPoint_Template_V037.pptx" id="{5E8E1754-D523-4FA4-82E4-32BF7806BA31}" vid="{AA151A3C-4B50-418A-9DE0-23AEA4463921}"/>
    </a:ext>
  </a:extLst>
</a:theme>
</file>

<file path=ppt/theme/theme10.xml><?xml version="1.0" encoding="utf-8"?>
<a:theme xmlns:a="http://schemas.openxmlformats.org/drawingml/2006/main" name="2 KEY POINTS - Side">
  <a:themeElements>
    <a:clrScheme name="2021_RENAULT_GROUP">
      <a:dk1>
        <a:srgbClr val="000000"/>
      </a:dk1>
      <a:lt1>
        <a:srgbClr val="FFFFFF"/>
      </a:lt1>
      <a:dk2>
        <a:srgbClr val="988C7E"/>
      </a:dk2>
      <a:lt2>
        <a:srgbClr val="D8C3A0"/>
      </a:lt2>
      <a:accent1>
        <a:srgbClr val="4679F8"/>
      </a:accent1>
      <a:accent2>
        <a:srgbClr val="2F2CCA"/>
      </a:accent2>
      <a:accent3>
        <a:srgbClr val="64D8D1"/>
      </a:accent3>
      <a:accent4>
        <a:srgbClr val="5EA365"/>
      </a:accent4>
      <a:accent5>
        <a:srgbClr val="1E5027"/>
      </a:accent5>
      <a:accent6>
        <a:srgbClr val="B94C2C"/>
      </a:accent6>
      <a:hlink>
        <a:srgbClr val="D8C3A0"/>
      </a:hlink>
      <a:folHlink>
        <a:srgbClr val="988C7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8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lIns="0" tIns="0" rIns="0" bIns="0"/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2019_GR_PowerPoint_Template_V037.pptx" id="{5E8E1754-D523-4FA4-82E4-32BF7806BA31}" vid="{AA151A3C-4B50-418A-9DE0-23AEA4463921}"/>
    </a:ext>
  </a:extLst>
</a:theme>
</file>

<file path=ppt/theme/theme11.xml><?xml version="1.0" encoding="utf-8"?>
<a:theme xmlns:a="http://schemas.openxmlformats.org/drawingml/2006/main" name="2_1 STANDARD">
  <a:themeElements>
    <a:clrScheme name="2021_RENAULT_GROUP">
      <a:dk1>
        <a:srgbClr val="000000"/>
      </a:dk1>
      <a:lt1>
        <a:srgbClr val="FFFFFF"/>
      </a:lt1>
      <a:dk2>
        <a:srgbClr val="988C7E"/>
      </a:dk2>
      <a:lt2>
        <a:srgbClr val="D8C3A0"/>
      </a:lt2>
      <a:accent1>
        <a:srgbClr val="4679F8"/>
      </a:accent1>
      <a:accent2>
        <a:srgbClr val="2F2CCA"/>
      </a:accent2>
      <a:accent3>
        <a:srgbClr val="64D8D1"/>
      </a:accent3>
      <a:accent4>
        <a:srgbClr val="5EA365"/>
      </a:accent4>
      <a:accent5>
        <a:srgbClr val="1E5027"/>
      </a:accent5>
      <a:accent6>
        <a:srgbClr val="B94C2C"/>
      </a:accent6>
      <a:hlink>
        <a:srgbClr val="D8C3A0"/>
      </a:hlink>
      <a:folHlink>
        <a:srgbClr val="988C7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8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lIns="0" tIns="0" rIns="0" bIns="0"/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2019_GR_PowerPoint_Template_V037.pptx" id="{5E8E1754-D523-4FA4-82E4-32BF7806BA31}" vid="{AA151A3C-4B50-418A-9DE0-23AEA4463921}"/>
    </a:ext>
  </a:extLst>
</a:theme>
</file>

<file path=ppt/theme/theme12.xml><?xml version="1.0" encoding="utf-8"?>
<a:theme xmlns:a="http://schemas.openxmlformats.org/drawingml/2006/main" name="2_2 KEY POINTS - Side">
  <a:themeElements>
    <a:clrScheme name="2021_RENAULT_GROUP">
      <a:dk1>
        <a:srgbClr val="000000"/>
      </a:dk1>
      <a:lt1>
        <a:srgbClr val="FFFFFF"/>
      </a:lt1>
      <a:dk2>
        <a:srgbClr val="988C7E"/>
      </a:dk2>
      <a:lt2>
        <a:srgbClr val="D8C3A0"/>
      </a:lt2>
      <a:accent1>
        <a:srgbClr val="4679F8"/>
      </a:accent1>
      <a:accent2>
        <a:srgbClr val="2F2CCA"/>
      </a:accent2>
      <a:accent3>
        <a:srgbClr val="64D8D1"/>
      </a:accent3>
      <a:accent4>
        <a:srgbClr val="5EA365"/>
      </a:accent4>
      <a:accent5>
        <a:srgbClr val="1E5027"/>
      </a:accent5>
      <a:accent6>
        <a:srgbClr val="B94C2C"/>
      </a:accent6>
      <a:hlink>
        <a:srgbClr val="D8C3A0"/>
      </a:hlink>
      <a:folHlink>
        <a:srgbClr val="988C7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8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lIns="0" tIns="0" rIns="0" bIns="0"/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2019_GR_PowerPoint_Template_V037.pptx" id="{5E8E1754-D523-4FA4-82E4-32BF7806BA31}" vid="{AA151A3C-4B50-418A-9DE0-23AEA4463921}"/>
    </a:ext>
  </a:extLst>
</a:theme>
</file>

<file path=ppt/theme/theme13.xml><?xml version="1.0" encoding="utf-8"?>
<a:theme xmlns:a="http://schemas.openxmlformats.org/drawingml/2006/main" name="1_4 DECISION">
  <a:themeElements>
    <a:clrScheme name="2021_RENAULT_GROUP">
      <a:dk1>
        <a:srgbClr val="000000"/>
      </a:dk1>
      <a:lt1>
        <a:srgbClr val="FFFFFF"/>
      </a:lt1>
      <a:dk2>
        <a:srgbClr val="988C7E"/>
      </a:dk2>
      <a:lt2>
        <a:srgbClr val="D8C3A0"/>
      </a:lt2>
      <a:accent1>
        <a:srgbClr val="4679F8"/>
      </a:accent1>
      <a:accent2>
        <a:srgbClr val="2F2CCA"/>
      </a:accent2>
      <a:accent3>
        <a:srgbClr val="64D8D1"/>
      </a:accent3>
      <a:accent4>
        <a:srgbClr val="5EA365"/>
      </a:accent4>
      <a:accent5>
        <a:srgbClr val="1E5027"/>
      </a:accent5>
      <a:accent6>
        <a:srgbClr val="B94C2C"/>
      </a:accent6>
      <a:hlink>
        <a:srgbClr val="D8C3A0"/>
      </a:hlink>
      <a:folHlink>
        <a:srgbClr val="988C7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8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lIns="0" tIns="0" rIns="0" bIns="0"/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2019_GR_PowerPoint_Template_V037.pptx" id="{5E8E1754-D523-4FA4-82E4-32BF7806BA31}" vid="{AA151A3C-4B50-418A-9DE0-23AEA4463921}"/>
    </a:ext>
  </a:extLst>
</a:theme>
</file>

<file path=ppt/theme/theme14.xml><?xml version="1.0" encoding="utf-8"?>
<a:theme xmlns:a="http://schemas.openxmlformats.org/drawingml/2006/main" name="4_2 KEY POINTS - Side">
  <a:themeElements>
    <a:clrScheme name="2021_RENAULT_GROUP">
      <a:dk1>
        <a:srgbClr val="000000"/>
      </a:dk1>
      <a:lt1>
        <a:srgbClr val="FFFFFF"/>
      </a:lt1>
      <a:dk2>
        <a:srgbClr val="988C7E"/>
      </a:dk2>
      <a:lt2>
        <a:srgbClr val="D8C3A0"/>
      </a:lt2>
      <a:accent1>
        <a:srgbClr val="4679F8"/>
      </a:accent1>
      <a:accent2>
        <a:srgbClr val="2F2CCA"/>
      </a:accent2>
      <a:accent3>
        <a:srgbClr val="64D8D1"/>
      </a:accent3>
      <a:accent4>
        <a:srgbClr val="5EA365"/>
      </a:accent4>
      <a:accent5>
        <a:srgbClr val="1E5027"/>
      </a:accent5>
      <a:accent6>
        <a:srgbClr val="B94C2C"/>
      </a:accent6>
      <a:hlink>
        <a:srgbClr val="D8C3A0"/>
      </a:hlink>
      <a:folHlink>
        <a:srgbClr val="988C7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8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lIns="0" tIns="0" rIns="0" bIns="0"/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2019_GR_PowerPoint_Template_V037.pptx" id="{5E8E1754-D523-4FA4-82E4-32BF7806BA31}" vid="{AA151A3C-4B50-418A-9DE0-23AEA4463921}"/>
    </a:ext>
  </a:extLst>
</a:theme>
</file>

<file path=ppt/theme/theme15.xml><?xml version="1.0" encoding="utf-8"?>
<a:theme xmlns:a="http://schemas.openxmlformats.org/drawingml/2006/main" name="6_2 KEY POINTS - Side">
  <a:themeElements>
    <a:clrScheme name="2021_RENAULT_GROUP">
      <a:dk1>
        <a:srgbClr val="000000"/>
      </a:dk1>
      <a:lt1>
        <a:srgbClr val="FFFFFF"/>
      </a:lt1>
      <a:dk2>
        <a:srgbClr val="988C7E"/>
      </a:dk2>
      <a:lt2>
        <a:srgbClr val="D8C3A0"/>
      </a:lt2>
      <a:accent1>
        <a:srgbClr val="4679F8"/>
      </a:accent1>
      <a:accent2>
        <a:srgbClr val="2F2CCA"/>
      </a:accent2>
      <a:accent3>
        <a:srgbClr val="64D8D1"/>
      </a:accent3>
      <a:accent4>
        <a:srgbClr val="5EA365"/>
      </a:accent4>
      <a:accent5>
        <a:srgbClr val="1E5027"/>
      </a:accent5>
      <a:accent6>
        <a:srgbClr val="B94C2C"/>
      </a:accent6>
      <a:hlink>
        <a:srgbClr val="D8C3A0"/>
      </a:hlink>
      <a:folHlink>
        <a:srgbClr val="988C7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8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lIns="0" tIns="0" rIns="0" bIns="0"/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2019_GR_PowerPoint_Template_V037.pptx" id="{5E8E1754-D523-4FA4-82E4-32BF7806BA31}" vid="{AA151A3C-4B50-418A-9DE0-23AEA4463921}"/>
    </a:ext>
  </a:extLst>
</a:theme>
</file>

<file path=ppt/theme/theme16.xml><?xml version="1.0" encoding="utf-8"?>
<a:theme xmlns:a="http://schemas.openxmlformats.org/drawingml/2006/main" name="3_1 STANDARD">
  <a:themeElements>
    <a:clrScheme name="2021_RENAULT_GROUP">
      <a:dk1>
        <a:srgbClr val="000000"/>
      </a:dk1>
      <a:lt1>
        <a:srgbClr val="FFFFFF"/>
      </a:lt1>
      <a:dk2>
        <a:srgbClr val="988C7E"/>
      </a:dk2>
      <a:lt2>
        <a:srgbClr val="D8C3A0"/>
      </a:lt2>
      <a:accent1>
        <a:srgbClr val="4679F8"/>
      </a:accent1>
      <a:accent2>
        <a:srgbClr val="2F2CCA"/>
      </a:accent2>
      <a:accent3>
        <a:srgbClr val="64D8D1"/>
      </a:accent3>
      <a:accent4>
        <a:srgbClr val="5EA365"/>
      </a:accent4>
      <a:accent5>
        <a:srgbClr val="1E5027"/>
      </a:accent5>
      <a:accent6>
        <a:srgbClr val="B94C2C"/>
      </a:accent6>
      <a:hlink>
        <a:srgbClr val="D8C3A0"/>
      </a:hlink>
      <a:folHlink>
        <a:srgbClr val="988C7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8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lIns="0" tIns="0" rIns="0" bIns="0"/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2019_GR_PowerPoint_Template_V037.pptx" id="{5E8E1754-D523-4FA4-82E4-32BF7806BA31}" vid="{AA151A3C-4B50-418A-9DE0-23AEA4463921}"/>
    </a:ext>
  </a:extLst>
</a:theme>
</file>

<file path=ppt/theme/theme17.xml><?xml version="1.0" encoding="utf-8"?>
<a:theme xmlns:a="http://schemas.openxmlformats.org/drawingml/2006/main" name="4_2 STANDARD">
  <a:themeElements>
    <a:clrScheme name="RKM theme color_default">
      <a:dk1>
        <a:srgbClr val="000000"/>
      </a:dk1>
      <a:lt1>
        <a:srgbClr val="FFFFFF"/>
      </a:lt1>
      <a:dk2>
        <a:srgbClr val="888B8D"/>
      </a:dk2>
      <a:lt2>
        <a:srgbClr val="EFDF00"/>
      </a:lt2>
      <a:accent1>
        <a:srgbClr val="BBBCBC"/>
      </a:accent1>
      <a:accent2>
        <a:srgbClr val="D9D9D6"/>
      </a:accent2>
      <a:accent3>
        <a:srgbClr val="BB28BB"/>
      </a:accent3>
      <a:accent4>
        <a:srgbClr val="1E22AA"/>
      </a:accent4>
      <a:accent5>
        <a:srgbClr val="888B8D"/>
      </a:accent5>
      <a:accent6>
        <a:srgbClr val="FFCC33"/>
      </a:accent6>
      <a:hlink>
        <a:srgbClr val="FFCC33"/>
      </a:hlink>
      <a:folHlink>
        <a:srgbClr val="97999B"/>
      </a:folHlink>
    </a:clrScheme>
    <a:fontScheme name="RKM_scenary ver">
      <a:majorFont>
        <a:latin typeface="renault group"/>
        <a:ea typeface="맑은 고딕"/>
        <a:cs typeface=""/>
      </a:majorFont>
      <a:minorFont>
        <a:latin typeface="renault group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8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lIns="0" tIns="0" rIns="0" bIns="0"/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R_RENAULT_TEMPLATE_PPT_v23 (002)  -  Read-Only" id="{76D5D52B-1627-4923-A05E-58644B6F2C4F}" vid="{D7AC0EBA-96BB-48D1-924F-7818BA503FF4}"/>
    </a:ext>
  </a:extLst>
</a:theme>
</file>

<file path=ppt/theme/theme18.xml><?xml version="1.0" encoding="utf-8"?>
<a:theme xmlns:a="http://schemas.openxmlformats.org/drawingml/2006/main" name="4_1 STANDARD">
  <a:themeElements>
    <a:clrScheme name="2021_RENAULT_GROUP">
      <a:dk1>
        <a:srgbClr val="000000"/>
      </a:dk1>
      <a:lt1>
        <a:srgbClr val="FFFFFF"/>
      </a:lt1>
      <a:dk2>
        <a:srgbClr val="988C7E"/>
      </a:dk2>
      <a:lt2>
        <a:srgbClr val="D8C3A0"/>
      </a:lt2>
      <a:accent1>
        <a:srgbClr val="4679F8"/>
      </a:accent1>
      <a:accent2>
        <a:srgbClr val="2F2CCA"/>
      </a:accent2>
      <a:accent3>
        <a:srgbClr val="64D8D1"/>
      </a:accent3>
      <a:accent4>
        <a:srgbClr val="5EA365"/>
      </a:accent4>
      <a:accent5>
        <a:srgbClr val="1E5027"/>
      </a:accent5>
      <a:accent6>
        <a:srgbClr val="B94C2C"/>
      </a:accent6>
      <a:hlink>
        <a:srgbClr val="D8C3A0"/>
      </a:hlink>
      <a:folHlink>
        <a:srgbClr val="988C7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8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lIns="0" tIns="0" rIns="0" bIns="0"/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2019_GR_PowerPoint_Template_V037.pptx" id="{5E8E1754-D523-4FA4-82E4-32BF7806BA31}" vid="{AA151A3C-4B50-418A-9DE0-23AEA4463921}"/>
    </a:ext>
  </a:extLst>
</a:theme>
</file>

<file path=ppt/theme/theme19.xml><?xml version="1.0" encoding="utf-8"?>
<a:theme xmlns:a="http://schemas.openxmlformats.org/drawingml/2006/main" name="2 STANDARD">
  <a:themeElements>
    <a:clrScheme name="RKM theme color_default">
      <a:dk1>
        <a:srgbClr val="000000"/>
      </a:dk1>
      <a:lt1>
        <a:srgbClr val="FFFFFF"/>
      </a:lt1>
      <a:dk2>
        <a:srgbClr val="888B8D"/>
      </a:dk2>
      <a:lt2>
        <a:srgbClr val="EFDF00"/>
      </a:lt2>
      <a:accent1>
        <a:srgbClr val="BBBCBC"/>
      </a:accent1>
      <a:accent2>
        <a:srgbClr val="D9D9D6"/>
      </a:accent2>
      <a:accent3>
        <a:srgbClr val="BB28BB"/>
      </a:accent3>
      <a:accent4>
        <a:srgbClr val="1E22AA"/>
      </a:accent4>
      <a:accent5>
        <a:srgbClr val="888B8D"/>
      </a:accent5>
      <a:accent6>
        <a:srgbClr val="FFCC33"/>
      </a:accent6>
      <a:hlink>
        <a:srgbClr val="FFCC33"/>
      </a:hlink>
      <a:folHlink>
        <a:srgbClr val="97999B"/>
      </a:folHlink>
    </a:clrScheme>
    <a:fontScheme name="RKM_scenary ver">
      <a:majorFont>
        <a:latin typeface="renault group"/>
        <a:ea typeface="맑은 고딕"/>
        <a:cs typeface=""/>
      </a:majorFont>
      <a:minorFont>
        <a:latin typeface="renault group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8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lIns="0" tIns="0" rIns="0" bIns="0"/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R_RENAULT_TEMPLATE_PPT_v23 (002)  -  Read-Only" id="{76D5D52B-1627-4923-A05E-58644B6F2C4F}" vid="{D7AC0EBA-96BB-48D1-924F-7818BA503FF4}"/>
    </a:ext>
  </a:extLst>
</a:theme>
</file>

<file path=ppt/theme/theme2.xml><?xml version="1.0" encoding="utf-8"?>
<a:theme xmlns:a="http://schemas.openxmlformats.org/drawingml/2006/main" name="1_1 STANDARD">
  <a:themeElements>
    <a:clrScheme name="2021_RENAULT_GROUP">
      <a:dk1>
        <a:srgbClr val="000000"/>
      </a:dk1>
      <a:lt1>
        <a:srgbClr val="FFFFFF"/>
      </a:lt1>
      <a:dk2>
        <a:srgbClr val="988C7E"/>
      </a:dk2>
      <a:lt2>
        <a:srgbClr val="D8C3A0"/>
      </a:lt2>
      <a:accent1>
        <a:srgbClr val="4679F8"/>
      </a:accent1>
      <a:accent2>
        <a:srgbClr val="2F2CCA"/>
      </a:accent2>
      <a:accent3>
        <a:srgbClr val="64D8D1"/>
      </a:accent3>
      <a:accent4>
        <a:srgbClr val="5EA365"/>
      </a:accent4>
      <a:accent5>
        <a:srgbClr val="1E5027"/>
      </a:accent5>
      <a:accent6>
        <a:srgbClr val="B94C2C"/>
      </a:accent6>
      <a:hlink>
        <a:srgbClr val="D8C3A0"/>
      </a:hlink>
      <a:folHlink>
        <a:srgbClr val="988C7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8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lIns="0" tIns="0" rIns="0" bIns="0"/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2019_GR_PowerPoint_Template_V037.pptx" id="{5E8E1754-D523-4FA4-82E4-32BF7806BA31}" vid="{AA151A3C-4B50-418A-9DE0-23AEA4463921}"/>
    </a:ext>
  </a:extLst>
</a:theme>
</file>

<file path=ppt/theme/theme20.xml><?xml version="1.0" encoding="utf-8"?>
<a:theme xmlns:a="http://schemas.openxmlformats.org/drawingml/2006/main" name="5_2 STANDARD">
  <a:themeElements>
    <a:clrScheme name="RKM theme color_default">
      <a:dk1>
        <a:srgbClr val="000000"/>
      </a:dk1>
      <a:lt1>
        <a:srgbClr val="FFFFFF"/>
      </a:lt1>
      <a:dk2>
        <a:srgbClr val="888B8D"/>
      </a:dk2>
      <a:lt2>
        <a:srgbClr val="EFDF00"/>
      </a:lt2>
      <a:accent1>
        <a:srgbClr val="BBBCBC"/>
      </a:accent1>
      <a:accent2>
        <a:srgbClr val="D9D9D6"/>
      </a:accent2>
      <a:accent3>
        <a:srgbClr val="BB28BB"/>
      </a:accent3>
      <a:accent4>
        <a:srgbClr val="1E22AA"/>
      </a:accent4>
      <a:accent5>
        <a:srgbClr val="888B8D"/>
      </a:accent5>
      <a:accent6>
        <a:srgbClr val="FFCC33"/>
      </a:accent6>
      <a:hlink>
        <a:srgbClr val="FFCC33"/>
      </a:hlink>
      <a:folHlink>
        <a:srgbClr val="97999B"/>
      </a:folHlink>
    </a:clrScheme>
    <a:fontScheme name="RKM_scenary ver">
      <a:majorFont>
        <a:latin typeface="renault group"/>
        <a:ea typeface="맑은 고딕"/>
        <a:cs typeface=""/>
      </a:majorFont>
      <a:minorFont>
        <a:latin typeface="renault group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8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lIns="0" tIns="0" rIns="0" bIns="0"/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R_RENAULT_TEMPLATE_PPT_v23 (002)  -  Read-Only" id="{76D5D52B-1627-4923-A05E-58644B6F2C4F}" vid="{D7AC0EBA-96BB-48D1-924F-7818BA503FF4}"/>
    </a:ext>
  </a:extLst>
</a:theme>
</file>

<file path=ppt/theme/theme21.xml><?xml version="1.0" encoding="utf-8"?>
<a:theme xmlns:a="http://schemas.openxmlformats.org/drawingml/2006/main" name="5_1 STANDARD">
  <a:themeElements>
    <a:clrScheme name="2021_RENAULT_GROUP">
      <a:dk1>
        <a:srgbClr val="000000"/>
      </a:dk1>
      <a:lt1>
        <a:srgbClr val="FFFFFF"/>
      </a:lt1>
      <a:dk2>
        <a:srgbClr val="988C7E"/>
      </a:dk2>
      <a:lt2>
        <a:srgbClr val="D8C3A0"/>
      </a:lt2>
      <a:accent1>
        <a:srgbClr val="4679F8"/>
      </a:accent1>
      <a:accent2>
        <a:srgbClr val="2F2CCA"/>
      </a:accent2>
      <a:accent3>
        <a:srgbClr val="64D8D1"/>
      </a:accent3>
      <a:accent4>
        <a:srgbClr val="5EA365"/>
      </a:accent4>
      <a:accent5>
        <a:srgbClr val="1E5027"/>
      </a:accent5>
      <a:accent6>
        <a:srgbClr val="B94C2C"/>
      </a:accent6>
      <a:hlink>
        <a:srgbClr val="D8C3A0"/>
      </a:hlink>
      <a:folHlink>
        <a:srgbClr val="988C7E"/>
      </a:folHlink>
    </a:clrScheme>
    <a:fontScheme name="Personnalisé 6">
      <a:majorFont>
        <a:latin typeface="Renault Group"/>
        <a:ea typeface=""/>
        <a:cs typeface=""/>
      </a:majorFont>
      <a:minorFont>
        <a:latin typeface="Renault Group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8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lIns="0" tIns="0" rIns="0" bIns="0"/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RG_RENAULT_GROUP_BOM_TEMPLATE_v21.2  -  Lecture seule" id="{24032B0D-D7A9-480F-92F5-5117E1AE8BD7}" vid="{9AA6FD1E-9465-4441-86B5-F7DBAA370D0C}"/>
    </a:ext>
  </a:extLst>
</a:theme>
</file>

<file path=ppt/theme/theme22.xml><?xml version="1.0" encoding="utf-8"?>
<a:theme xmlns:a="http://schemas.openxmlformats.org/drawingml/2006/main" name="6_1 STANDARD">
  <a:themeElements>
    <a:clrScheme name="2021_RENAULT">
      <a:dk1>
        <a:srgbClr val="000000"/>
      </a:dk1>
      <a:lt1>
        <a:srgbClr val="FFFFFF"/>
      </a:lt1>
      <a:dk2>
        <a:srgbClr val="878785"/>
      </a:dk2>
      <a:lt2>
        <a:srgbClr val="F8EB4C"/>
      </a:lt2>
      <a:accent1>
        <a:srgbClr val="97999B"/>
      </a:accent1>
      <a:accent2>
        <a:srgbClr val="CFC9C3"/>
      </a:accent2>
      <a:accent3>
        <a:srgbClr val="CB333B"/>
      </a:accent3>
      <a:accent4>
        <a:srgbClr val="43B02A"/>
      </a:accent4>
      <a:accent5>
        <a:srgbClr val="888B8D"/>
      </a:accent5>
      <a:accent6>
        <a:srgbClr val="FFCC33"/>
      </a:accent6>
      <a:hlink>
        <a:srgbClr val="FFCC33"/>
      </a:hlink>
      <a:folHlink>
        <a:srgbClr val="97999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8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lIns="0" tIns="0" rIns="0" bIns="0"/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2021_Renault_Template_v07" id="{A7866865-4868-45AB-ADEA-06D7ABA61EB1}" vid="{0C3D5117-51DE-40EA-8504-EFBE2FD0DFDF}"/>
    </a:ext>
  </a:extLst>
</a:theme>
</file>

<file path=ppt/theme/theme2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 STANDARD">
  <a:themeElements>
    <a:clrScheme name="2021_RENAULT_GROUP">
      <a:dk1>
        <a:srgbClr val="000000"/>
      </a:dk1>
      <a:lt1>
        <a:srgbClr val="FFFFFF"/>
      </a:lt1>
      <a:dk2>
        <a:srgbClr val="988C7E"/>
      </a:dk2>
      <a:lt2>
        <a:srgbClr val="D8C3A0"/>
      </a:lt2>
      <a:accent1>
        <a:srgbClr val="4679F8"/>
      </a:accent1>
      <a:accent2>
        <a:srgbClr val="2F2CCA"/>
      </a:accent2>
      <a:accent3>
        <a:srgbClr val="64D8D1"/>
      </a:accent3>
      <a:accent4>
        <a:srgbClr val="5EA365"/>
      </a:accent4>
      <a:accent5>
        <a:srgbClr val="1E5027"/>
      </a:accent5>
      <a:accent6>
        <a:srgbClr val="B94C2C"/>
      </a:accent6>
      <a:hlink>
        <a:srgbClr val="D8C3A0"/>
      </a:hlink>
      <a:folHlink>
        <a:srgbClr val="988C7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8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lIns="0" tIns="0" rIns="0" bIns="0"/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2019_GR_PowerPoint_Template_V037.pptx" id="{5E8E1754-D523-4FA4-82E4-32BF7806BA31}" vid="{AA151A3C-4B50-418A-9DE0-23AEA4463921}"/>
    </a:ext>
  </a:extLst>
</a:theme>
</file>

<file path=ppt/theme/theme4.xml><?xml version="1.0" encoding="utf-8"?>
<a:theme xmlns:a="http://schemas.openxmlformats.org/drawingml/2006/main" name="2 KEY POINTS - Side">
  <a:themeElements>
    <a:clrScheme name="2021_RENAULT_GROUP">
      <a:dk1>
        <a:srgbClr val="000000"/>
      </a:dk1>
      <a:lt1>
        <a:srgbClr val="FFFFFF"/>
      </a:lt1>
      <a:dk2>
        <a:srgbClr val="988C7E"/>
      </a:dk2>
      <a:lt2>
        <a:srgbClr val="D8C3A0"/>
      </a:lt2>
      <a:accent1>
        <a:srgbClr val="4679F8"/>
      </a:accent1>
      <a:accent2>
        <a:srgbClr val="2F2CCA"/>
      </a:accent2>
      <a:accent3>
        <a:srgbClr val="64D8D1"/>
      </a:accent3>
      <a:accent4>
        <a:srgbClr val="5EA365"/>
      </a:accent4>
      <a:accent5>
        <a:srgbClr val="1E5027"/>
      </a:accent5>
      <a:accent6>
        <a:srgbClr val="B94C2C"/>
      </a:accent6>
      <a:hlink>
        <a:srgbClr val="D8C3A0"/>
      </a:hlink>
      <a:folHlink>
        <a:srgbClr val="988C7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8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lIns="0" tIns="0" rIns="0" bIns="0"/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2019_GR_PowerPoint_Template_V037.pptx" id="{5E8E1754-D523-4FA4-82E4-32BF7806BA31}" vid="{AA151A3C-4B50-418A-9DE0-23AEA4463921}"/>
    </a:ext>
  </a:extLst>
</a:theme>
</file>

<file path=ppt/theme/theme5.xml><?xml version="1.0" encoding="utf-8"?>
<a:theme xmlns:a="http://schemas.openxmlformats.org/drawingml/2006/main" name="3 KEY POINTS - Bottom">
  <a:themeElements>
    <a:clrScheme name="2021_RENAULT_GROUP">
      <a:dk1>
        <a:srgbClr val="000000"/>
      </a:dk1>
      <a:lt1>
        <a:srgbClr val="FFFFFF"/>
      </a:lt1>
      <a:dk2>
        <a:srgbClr val="988C7E"/>
      </a:dk2>
      <a:lt2>
        <a:srgbClr val="D8C3A0"/>
      </a:lt2>
      <a:accent1>
        <a:srgbClr val="4679F8"/>
      </a:accent1>
      <a:accent2>
        <a:srgbClr val="2F2CCA"/>
      </a:accent2>
      <a:accent3>
        <a:srgbClr val="64D8D1"/>
      </a:accent3>
      <a:accent4>
        <a:srgbClr val="5EA365"/>
      </a:accent4>
      <a:accent5>
        <a:srgbClr val="1E5027"/>
      </a:accent5>
      <a:accent6>
        <a:srgbClr val="B94C2C"/>
      </a:accent6>
      <a:hlink>
        <a:srgbClr val="D8C3A0"/>
      </a:hlink>
      <a:folHlink>
        <a:srgbClr val="988C7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8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lIns="0" tIns="0" rIns="0" bIns="0"/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2019_GR_PowerPoint_Template_V037.pptx" id="{5E8E1754-D523-4FA4-82E4-32BF7806BA31}" vid="{AA151A3C-4B50-418A-9DE0-23AEA4463921}"/>
    </a:ext>
  </a:extLst>
</a:theme>
</file>

<file path=ppt/theme/theme6.xml><?xml version="1.0" encoding="utf-8"?>
<a:theme xmlns:a="http://schemas.openxmlformats.org/drawingml/2006/main" name="4 DECISION">
  <a:themeElements>
    <a:clrScheme name="2021_RENAULT_GROUP">
      <a:dk1>
        <a:srgbClr val="000000"/>
      </a:dk1>
      <a:lt1>
        <a:srgbClr val="FFFFFF"/>
      </a:lt1>
      <a:dk2>
        <a:srgbClr val="988C7E"/>
      </a:dk2>
      <a:lt2>
        <a:srgbClr val="D8C3A0"/>
      </a:lt2>
      <a:accent1>
        <a:srgbClr val="4679F8"/>
      </a:accent1>
      <a:accent2>
        <a:srgbClr val="2F2CCA"/>
      </a:accent2>
      <a:accent3>
        <a:srgbClr val="64D8D1"/>
      </a:accent3>
      <a:accent4>
        <a:srgbClr val="5EA365"/>
      </a:accent4>
      <a:accent5>
        <a:srgbClr val="1E5027"/>
      </a:accent5>
      <a:accent6>
        <a:srgbClr val="B94C2C"/>
      </a:accent6>
      <a:hlink>
        <a:srgbClr val="D8C3A0"/>
      </a:hlink>
      <a:folHlink>
        <a:srgbClr val="988C7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8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lIns="0" tIns="0" rIns="0" bIns="0"/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2019_GR_PowerPoint_Template_V037.pptx" id="{5E8E1754-D523-4FA4-82E4-32BF7806BA31}" vid="{AA151A3C-4B50-418A-9DE0-23AEA4463921}"/>
    </a:ext>
  </a:extLst>
</a:theme>
</file>

<file path=ppt/theme/theme7.xml><?xml version="1.0" encoding="utf-8"?>
<a:theme xmlns:a="http://schemas.openxmlformats.org/drawingml/2006/main" name="3_2 STANDARD">
  <a:themeElements>
    <a:clrScheme name="RKM theme color_default">
      <a:dk1>
        <a:srgbClr val="000000"/>
      </a:dk1>
      <a:lt1>
        <a:srgbClr val="FFFFFF"/>
      </a:lt1>
      <a:dk2>
        <a:srgbClr val="888B8D"/>
      </a:dk2>
      <a:lt2>
        <a:srgbClr val="EFDF00"/>
      </a:lt2>
      <a:accent1>
        <a:srgbClr val="BBBCBC"/>
      </a:accent1>
      <a:accent2>
        <a:srgbClr val="D9D9D6"/>
      </a:accent2>
      <a:accent3>
        <a:srgbClr val="BB28BB"/>
      </a:accent3>
      <a:accent4>
        <a:srgbClr val="1E22AA"/>
      </a:accent4>
      <a:accent5>
        <a:srgbClr val="888B8D"/>
      </a:accent5>
      <a:accent6>
        <a:srgbClr val="FFCC33"/>
      </a:accent6>
      <a:hlink>
        <a:srgbClr val="FFCC33"/>
      </a:hlink>
      <a:folHlink>
        <a:srgbClr val="97999B"/>
      </a:folHlink>
    </a:clrScheme>
    <a:fontScheme name="RKM_scenary ver">
      <a:majorFont>
        <a:latin typeface="renault group"/>
        <a:ea typeface="맑은 고딕"/>
        <a:cs typeface=""/>
      </a:majorFont>
      <a:minorFont>
        <a:latin typeface="renault group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8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lIns="0" tIns="0" rIns="0" bIns="0"/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R_RENAULT_TEMPLATE_PPT_v23 (002)  -  Read-Only" id="{76D5D52B-1627-4923-A05E-58644B6F2C4F}" vid="{D7AC0EBA-96BB-48D1-924F-7818BA503FF4}"/>
    </a:ext>
  </a:extLst>
</a:theme>
</file>

<file path=ppt/theme/theme8.xml><?xml version="1.0" encoding="utf-8"?>
<a:theme xmlns:a="http://schemas.openxmlformats.org/drawingml/2006/main" name="2_2 STANDARD">
  <a:themeElements>
    <a:clrScheme name="RKM theme color_default">
      <a:dk1>
        <a:srgbClr val="000000"/>
      </a:dk1>
      <a:lt1>
        <a:srgbClr val="FFFFFF"/>
      </a:lt1>
      <a:dk2>
        <a:srgbClr val="888B8D"/>
      </a:dk2>
      <a:lt2>
        <a:srgbClr val="EFDF00"/>
      </a:lt2>
      <a:accent1>
        <a:srgbClr val="BBBCBC"/>
      </a:accent1>
      <a:accent2>
        <a:srgbClr val="D9D9D6"/>
      </a:accent2>
      <a:accent3>
        <a:srgbClr val="BB28BB"/>
      </a:accent3>
      <a:accent4>
        <a:srgbClr val="1E22AA"/>
      </a:accent4>
      <a:accent5>
        <a:srgbClr val="888B8D"/>
      </a:accent5>
      <a:accent6>
        <a:srgbClr val="FFCC33"/>
      </a:accent6>
      <a:hlink>
        <a:srgbClr val="FFCC33"/>
      </a:hlink>
      <a:folHlink>
        <a:srgbClr val="97999B"/>
      </a:folHlink>
    </a:clrScheme>
    <a:fontScheme name="RKM_scenary ver">
      <a:majorFont>
        <a:latin typeface="renault group"/>
        <a:ea typeface="맑은 고딕"/>
        <a:cs typeface=""/>
      </a:majorFont>
      <a:minorFont>
        <a:latin typeface="renault group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8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lIns="0" tIns="0" rIns="0" bIns="0"/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R_RENAULT_TEMPLATE_PPT_v23 (002)  -  Read-Only" id="{76D5D52B-1627-4923-A05E-58644B6F2C4F}" vid="{D7AC0EBA-96BB-48D1-924F-7818BA503FF4}"/>
    </a:ext>
  </a:extLst>
</a:theme>
</file>

<file path=ppt/theme/theme9.xml><?xml version="1.0" encoding="utf-8"?>
<a:theme xmlns:a="http://schemas.openxmlformats.org/drawingml/2006/main" name="1_2 KEY POINTS - Side">
  <a:themeElements>
    <a:clrScheme name="2021_RENAULT_GROUP">
      <a:dk1>
        <a:srgbClr val="000000"/>
      </a:dk1>
      <a:lt1>
        <a:srgbClr val="FFFFFF"/>
      </a:lt1>
      <a:dk2>
        <a:srgbClr val="988C7E"/>
      </a:dk2>
      <a:lt2>
        <a:srgbClr val="D8C3A0"/>
      </a:lt2>
      <a:accent1>
        <a:srgbClr val="4679F8"/>
      </a:accent1>
      <a:accent2>
        <a:srgbClr val="2F2CCA"/>
      </a:accent2>
      <a:accent3>
        <a:srgbClr val="64D8D1"/>
      </a:accent3>
      <a:accent4>
        <a:srgbClr val="5EA365"/>
      </a:accent4>
      <a:accent5>
        <a:srgbClr val="1E5027"/>
      </a:accent5>
      <a:accent6>
        <a:srgbClr val="B94C2C"/>
      </a:accent6>
      <a:hlink>
        <a:srgbClr val="D8C3A0"/>
      </a:hlink>
      <a:folHlink>
        <a:srgbClr val="988C7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8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lIns="0" tIns="0" rIns="0" bIns="0"/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2019_GR_PowerPoint_Template_V037.pptx" id="{5E8E1754-D523-4FA4-82E4-32BF7806BA31}" vid="{AA151A3C-4B50-418A-9DE0-23AEA4463921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7A60B5079794642ABE7A59ACB049E0C" ma:contentTypeVersion="17" ma:contentTypeDescription="Crée un document." ma:contentTypeScope="" ma:versionID="ffead9cb75875896f82424092fa3896f">
  <xsd:schema xmlns:xsd="http://www.w3.org/2001/XMLSchema" xmlns:xs="http://www.w3.org/2001/XMLSchema" xmlns:p="http://schemas.microsoft.com/office/2006/metadata/properties" xmlns:ns2="271254ee-1e7f-4a9d-a7d2-a2302e6e5eb2" xmlns:ns3="3a0a6138-9419-40d6-bf0b-851727aaa315" targetNamespace="http://schemas.microsoft.com/office/2006/metadata/properties" ma:root="true" ma:fieldsID="f1e49138bdcb1710d3d0aa295bec101b" ns2:_="" ns3:_="">
    <xsd:import namespace="271254ee-1e7f-4a9d-a7d2-a2302e6e5eb2"/>
    <xsd:import namespace="3a0a6138-9419-40d6-bf0b-851727aaa31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1254ee-1e7f-4a9d-a7d2-a2302e6e5e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Balises d’images" ma:readOnly="false" ma:fieldId="{5cf76f15-5ced-4ddc-b409-7134ff3c332f}" ma:taxonomyMulti="true" ma:sspId="bcf2a568-252d-4444-8756-a66c09fad9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0a6138-9419-40d6-bf0b-851727aaa31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d70277b-01b7-43cd-b9eb-8b94a1aaf00b}" ma:internalName="TaxCatchAll" ma:showField="CatchAllData" ma:web="3a0a6138-9419-40d6-bf0b-851727aaa31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3a0a6138-9419-40d6-bf0b-851727aaa315">
      <UserInfo>
        <DisplayName>ERDOGAN Levent</DisplayName>
        <AccountId>2536</AccountId>
        <AccountType/>
      </UserInfo>
      <UserInfo>
        <DisplayName>KOKUVI Idiesse</DisplayName>
        <AccountId>620</AccountId>
        <AccountType/>
      </UserInfo>
    </SharedWithUsers>
    <TaxCatchAll xmlns="3a0a6138-9419-40d6-bf0b-851727aaa315" xsi:nil="true"/>
    <lcf76f155ced4ddcb4097134ff3c332f xmlns="271254ee-1e7f-4a9d-a7d2-a2302e6e5eb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F4DEAB9-D4E5-49BF-A077-9CE79B91A89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71254ee-1e7f-4a9d-a7d2-a2302e6e5eb2"/>
    <ds:schemaRef ds:uri="3a0a6138-9419-40d6-bf0b-851727aaa31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90FBE23-AE72-4A48-B4CF-E808698B40C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DD52B46-F846-422D-A9BC-7B062091E1D3}">
  <ds:schemaRefs>
    <ds:schemaRef ds:uri="http://schemas.microsoft.com/office/infopath/2007/PartnerControls"/>
    <ds:schemaRef ds:uri="62ffbecd-f487-4bd7-8512-a45592b619fa"/>
    <ds:schemaRef ds:uri="http://purl.org/dc/elements/1.1/"/>
    <ds:schemaRef ds:uri="http://schemas.microsoft.com/office/2006/metadata/properties"/>
    <ds:schemaRef ds:uri="1336d4b8-a5a9-45cd-9b4b-e8cf5659c6f7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45d1645b-212c-4590-8ce3-32901ede83f8"/>
    <ds:schemaRef ds:uri="http://www.w3.org/XML/1998/namespace"/>
    <ds:schemaRef ds:uri="http://purl.org/dc/dcmitype/"/>
    <ds:schemaRef ds:uri="3a0a6138-9419-40d6-bf0b-851727aaa315"/>
    <ds:schemaRef ds:uri="271254ee-1e7f-4a9d-a7d2-a2302e6e5eb2"/>
  </ds:schemaRefs>
</ds:datastoreItem>
</file>

<file path=docMetadata/LabelInfo.xml><?xml version="1.0" encoding="utf-8"?>
<clbl:labelList xmlns:clbl="http://schemas.microsoft.com/office/2020/mipLabelMetadata">
  <clbl:label id="{fd1c0902-ed92-4fed-896d-2e7725de02d4}" enabled="1" method="Privileged" siteId="{d6b0bbee-7cd9-4d60-bce6-4a67b543e2ae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Thème Office</Template>
  <TotalTime>55</TotalTime>
  <Words>1351</Words>
  <Application>Microsoft Office PowerPoint</Application>
  <PresentationFormat>Grand écran</PresentationFormat>
  <Paragraphs>412</Paragraphs>
  <Slides>11</Slides>
  <Notes>7</Notes>
  <HiddenSlides>0</HiddenSlides>
  <MMClips>0</MMClips>
  <ScaleCrop>false</ScaleCrop>
  <HeadingPairs>
    <vt:vector size="8" baseType="variant">
      <vt:variant>
        <vt:lpstr>Polices utilisées</vt:lpstr>
      </vt:variant>
      <vt:variant>
        <vt:i4>11</vt:i4>
      </vt:variant>
      <vt:variant>
        <vt:lpstr>Thème</vt:lpstr>
      </vt:variant>
      <vt:variant>
        <vt:i4>22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45" baseType="lpstr">
      <vt:lpstr>Arial</vt:lpstr>
      <vt:lpstr>Calibri</vt:lpstr>
      <vt:lpstr>NouvelR</vt:lpstr>
      <vt:lpstr>NouvelR (Headings)</vt:lpstr>
      <vt:lpstr>NouvelR KR</vt:lpstr>
      <vt:lpstr>Police système</vt:lpstr>
      <vt:lpstr>renault group</vt:lpstr>
      <vt:lpstr>renault group</vt:lpstr>
      <vt:lpstr>Renault Group Light</vt:lpstr>
      <vt:lpstr>Renault Group Variable</vt:lpstr>
      <vt:lpstr>Wingdings</vt:lpstr>
      <vt:lpstr>1_3 KEY POINTS - Bottom</vt:lpstr>
      <vt:lpstr>1_1 STANDARD</vt:lpstr>
      <vt:lpstr>1 STANDARD</vt:lpstr>
      <vt:lpstr>2 KEY POINTS - Side</vt:lpstr>
      <vt:lpstr>3 KEY POINTS - Bottom</vt:lpstr>
      <vt:lpstr>4 DECISION</vt:lpstr>
      <vt:lpstr>3_2 STANDARD</vt:lpstr>
      <vt:lpstr>2_2 STANDARD</vt:lpstr>
      <vt:lpstr>1_2 KEY POINTS - Side</vt:lpstr>
      <vt:lpstr>2 KEY POINTS - Side</vt:lpstr>
      <vt:lpstr>2_1 STANDARD</vt:lpstr>
      <vt:lpstr>2_2 KEY POINTS - Side</vt:lpstr>
      <vt:lpstr>1_4 DECISION</vt:lpstr>
      <vt:lpstr>4_2 KEY POINTS - Side</vt:lpstr>
      <vt:lpstr>6_2 KEY POINTS - Side</vt:lpstr>
      <vt:lpstr>3_1 STANDARD</vt:lpstr>
      <vt:lpstr>4_2 STANDARD</vt:lpstr>
      <vt:lpstr>4_1 STANDARD</vt:lpstr>
      <vt:lpstr>2 STANDARD</vt:lpstr>
      <vt:lpstr>5_2 STANDARD</vt:lpstr>
      <vt:lpstr>5_1 STANDARD</vt:lpstr>
      <vt:lpstr>6_1 STANDARD</vt:lpstr>
      <vt:lpstr>think-cell Slide</vt:lpstr>
      <vt:lpstr>Présentation PowerPoint</vt:lpstr>
      <vt:lpstr>BACKGROUND &amp; OBJECTIVES</vt:lpstr>
      <vt:lpstr>CUSTOMER &amp; MARKET CENTRICITY : XXX WILL ADDRESS CUSTOMERS IN HIS CORE SEGMENT</vt:lpstr>
      <vt:lpstr>PERFORMANCE SCORE CARD </vt:lpstr>
      <vt:lpstr>Présentation PowerPoint</vt:lpstr>
      <vt:lpstr>Economical synthesis </vt:lpstr>
      <vt:lpstr>Economical synthesis </vt:lpstr>
      <vt:lpstr>HOT TOPIC #2 : EXPORT BUSINESS RISKS TO BE MANAGED BEFORE NEXT MILESTONE TO SECURE ECONOMIC RESULT</vt:lpstr>
      <vt:lpstr>QUALITY OPINION </vt:lpstr>
      <vt:lpstr>Decision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Korea Aurora1 contract &amp; Export Aurora1 Concept Freeze</dc:title>
  <dc:subject/>
  <dc:creator>program.office@renault.com</dc:creator>
  <cp:keywords/>
  <dc:description/>
  <cp:lastModifiedBy>Emmanuel Barraud - La Clef Numérique</cp:lastModifiedBy>
  <cp:revision>124</cp:revision>
  <cp:lastPrinted>2023-06-22T23:29:49Z</cp:lastPrinted>
  <dcterms:created xsi:type="dcterms:W3CDTF">2020-12-15T16:48:19Z</dcterms:created>
  <dcterms:modified xsi:type="dcterms:W3CDTF">2023-07-12T16:02:10Z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0x01010037A60B5079794642ABE7A59ACB049E0C</vt:lpwstr>
  </property>
  <property fmtid="{D5CDD505-2E9C-101B-9397-08002B2CF9AE}" pid="3" name="MediaServiceImageTags">
    <vt:lpwstr/>
  </property>
  <property fmtid="{D5CDD505-2E9C-101B-9397-08002B2CF9AE}" pid="4" name="MSIP_Label_a6e6eeba-1aac-4f46-a54d-99af413d83f1_Enabled">
    <vt:lpwstr>true</vt:lpwstr>
  </property>
  <property fmtid="{D5CDD505-2E9C-101B-9397-08002B2CF9AE}" pid="5" name="MSIP_Label_a6e6eeba-1aac-4f46-a54d-99af413d83f1_SetDate">
    <vt:lpwstr>2023-01-12T23:08:37Z</vt:lpwstr>
  </property>
  <property fmtid="{D5CDD505-2E9C-101B-9397-08002B2CF9AE}" pid="6" name="MSIP_Label_a6e6eeba-1aac-4f46-a54d-99af413d83f1_Method">
    <vt:lpwstr>Privileged</vt:lpwstr>
  </property>
  <property fmtid="{D5CDD505-2E9C-101B-9397-08002B2CF9AE}" pid="7" name="MSIP_Label_a6e6eeba-1aac-4f46-a54d-99af413d83f1_Name">
    <vt:lpwstr>Restricted B</vt:lpwstr>
  </property>
  <property fmtid="{D5CDD505-2E9C-101B-9397-08002B2CF9AE}" pid="8" name="MSIP_Label_a6e6eeba-1aac-4f46-a54d-99af413d83f1_SiteId">
    <vt:lpwstr>d6b0bbee-7cd9-4d60-bce6-4a67b543e2ae</vt:lpwstr>
  </property>
  <property fmtid="{D5CDD505-2E9C-101B-9397-08002B2CF9AE}" pid="9" name="MSIP_Label_a6e6eeba-1aac-4f46-a54d-99af413d83f1_ActionId">
    <vt:lpwstr>6a392092-211f-4493-a95b-3dcbe3165a85</vt:lpwstr>
  </property>
  <property fmtid="{D5CDD505-2E9C-101B-9397-08002B2CF9AE}" pid="10" name="MSIP_Label_a6e6eeba-1aac-4f46-a54d-99af413d83f1_ContentBits">
    <vt:lpwstr>2</vt:lpwstr>
  </property>
  <property fmtid="{D5CDD505-2E9C-101B-9397-08002B2CF9AE}" pid="11" name="ID MEDM">
    <vt:lpwstr>2642</vt:lpwstr>
  </property>
  <property fmtid="{D5CDD505-2E9C-101B-9397-08002B2CF9AE}" pid="12" name="CPP">
    <vt:lpwstr>23.06.29 - CPP2 Aurora</vt:lpwstr>
  </property>
  <property fmtid="{D5CDD505-2E9C-101B-9397-08002B2CF9AE}" pid="13" name="CPP Date">
    <vt:filetime>2023-06-28T22:00:00Z</vt:filetime>
  </property>
  <property fmtid="{D5CDD505-2E9C-101B-9397-08002B2CF9AE}" pid="14" name="A archiver">
    <vt:bool>false</vt:bool>
  </property>
  <property fmtid="{D5CDD505-2E9C-101B-9397-08002B2CF9AE}" pid="15" name="Hide file">
    <vt:lpwstr>Display</vt:lpwstr>
  </property>
  <property fmtid="{D5CDD505-2E9C-101B-9397-08002B2CF9AE}" pid="16" name="Manual sorting">
    <vt:r8>1</vt:r8>
  </property>
  <property fmtid="{D5CDD505-2E9C-101B-9397-08002B2CF9AE}" pid="17" name="ClassificationContentMarkingFooterLocations">
    <vt:lpwstr>1_3 KEY POINTS - Bottom:4\1_1 STANDARD:4\1 STANDARD:4\2 KEY POINTS - Side:4\3 KEY POINTS - Bottom:4\4 DECISION:5\3_2 STANDARD:4\2_2 STANDARD:4\1_2 KEY POINTS - Side:4\2 KEY POINTS - Side:4\2_1 STANDARD:4\2_2 KEY POINTS - Side:4\1_4 DECISION:5\4_2 KEY POINTS - Side:4\6_2 KEY POINTS - Side:4\3_1 STANDARD:4\4_2 STANDARD:4\4_1 STANDARD:4\2 STANDARD:4\5_2 STANDARD:4\5_1 STANDARD:4\6_1 STANDARD:5</vt:lpwstr>
  </property>
  <property fmtid="{D5CDD505-2E9C-101B-9397-08002B2CF9AE}" pid="18" name="ClassificationContentMarkingFooterText">
    <vt:lpwstr>Confidential C</vt:lpwstr>
  </property>
</Properties>
</file>